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7" r:id="rId1"/>
  </p:sldMasterIdLst>
  <p:notesMasterIdLst>
    <p:notesMasterId r:id="rId11"/>
  </p:notesMasterIdLst>
  <p:sldIdLst>
    <p:sldId id="258" r:id="rId2"/>
    <p:sldId id="266" r:id="rId3"/>
    <p:sldId id="260" r:id="rId4"/>
    <p:sldId id="264" r:id="rId5"/>
    <p:sldId id="265" r:id="rId6"/>
    <p:sldId id="267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1" d="100"/>
          <a:sy n="81" d="100"/>
        </p:scale>
        <p:origin x="78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93DBB-2300-4AB5-A1B9-A3BB6D041F5A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383C1B-49F9-410F-B5A6-B4C93ADA37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612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83C1B-49F9-410F-B5A6-B4C93ADA37A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662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D5CC5-F81A-4699-A936-0A33AD3DE9DF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DF9B6-A2FB-4462-AE34-F7ADFD4475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527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D5CC5-F81A-4699-A936-0A33AD3DE9DF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DF9B6-A2FB-4462-AE34-F7ADFD4475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831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D5CC5-F81A-4699-A936-0A33AD3DE9DF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DF9B6-A2FB-4462-AE34-F7ADFD447538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9548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D5CC5-F81A-4699-A936-0A33AD3DE9DF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DF9B6-A2FB-4462-AE34-F7ADFD4475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62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D5CC5-F81A-4699-A936-0A33AD3DE9DF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DF9B6-A2FB-4462-AE34-F7ADFD44753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2392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D5CC5-F81A-4699-A936-0A33AD3DE9DF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DF9B6-A2FB-4462-AE34-F7ADFD4475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312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D5CC5-F81A-4699-A936-0A33AD3DE9DF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DF9B6-A2FB-4462-AE34-F7ADFD4475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606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D5CC5-F81A-4699-A936-0A33AD3DE9DF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DF9B6-A2FB-4462-AE34-F7ADFD4475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016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D5CC5-F81A-4699-A936-0A33AD3DE9DF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DF9B6-A2FB-4462-AE34-F7ADFD4475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359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D5CC5-F81A-4699-A936-0A33AD3DE9DF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DF9B6-A2FB-4462-AE34-F7ADFD4475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03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D5CC5-F81A-4699-A936-0A33AD3DE9DF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DF9B6-A2FB-4462-AE34-F7ADFD4475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515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D5CC5-F81A-4699-A936-0A33AD3DE9DF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DF9B6-A2FB-4462-AE34-F7ADFD4475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084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D5CC5-F81A-4699-A936-0A33AD3DE9DF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DF9B6-A2FB-4462-AE34-F7ADFD4475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745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D5CC5-F81A-4699-A936-0A33AD3DE9DF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DF9B6-A2FB-4462-AE34-F7ADFD4475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151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D5CC5-F81A-4699-A936-0A33AD3DE9DF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DF9B6-A2FB-4462-AE34-F7ADFD4475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295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D5CC5-F81A-4699-A936-0A33AD3DE9DF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DF9B6-A2FB-4462-AE34-F7ADFD4475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187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D5CC5-F81A-4699-A936-0A33AD3DE9DF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CEDF9B6-A2FB-4462-AE34-F7ADFD4475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323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  <p:sldLayoutId id="2147483841" r:id="rId14"/>
    <p:sldLayoutId id="2147483842" r:id="rId15"/>
    <p:sldLayoutId id="214748384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0615" y="997858"/>
            <a:ext cx="7530838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i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Авторы-юбиляры.</a:t>
            </a:r>
          </a:p>
          <a:p>
            <a:pPr algn="ctr"/>
            <a:endParaRPr lang="ru-RU" sz="6000" b="1" i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r>
              <a:rPr lang="ru-RU" sz="6000" b="1" i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Декабрь </a:t>
            </a:r>
            <a:endParaRPr lang="ru-RU" sz="6000" b="1" i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851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9301" y="386375"/>
            <a:ext cx="4413887" cy="56361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3076" y="480646"/>
            <a:ext cx="3774831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800" i="1" dirty="0" smtClean="0">
                <a:solidFill>
                  <a:schemeClr val="accent1">
                    <a:lumMod val="75000"/>
                  </a:schemeClr>
                </a:solidFill>
              </a:rPr>
              <a:t>Федор Иванович Тютчев</a:t>
            </a:r>
            <a:endParaRPr lang="ru-RU" sz="58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29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3290" y="119376"/>
            <a:ext cx="10492649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	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Федор Иванович Тютчев (23 ноября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[5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декабря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1803,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Овстуг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Орловская губерния – 15 июля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июля 1873, Царское Село) – русский лирик, поэт-мыслитель, дипломат, консервативный публицист, член-корреспондент Петербургской Академии Наук с 1857 года.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Происходил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родовитой, но небогатой дворянской семьи. Получил уже в юности широкое гуманитарное, в частности литературное, образование (домашнее — под руководством Раича, затем в Московском университете), которое неустанно пополнял, живя за границей. В 1822 получил назначение чиновником русского посольства в Мюнхене. За границей (в Германии, Италии и др.) прожил 22 года, лишь изредка наезжая в Россию.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1844 Т. возвратился в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Россию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конца жизни служил в цензурном ведомстве.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Тютчев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был плодовит как поэт (его наследие — около 300 стихотворений). Начав печататься рано (с 16 лет), он печатался редко, в малоизвестных альманахах, в период 1837—1847 почти не писал стихов и, вообще, мало заботился о своей репутации поэта. Впервые поэзия Тютчева обратила на себя внимание после публикации ряда его стихов в пушкинском «Современнике» в 1836—1837. В дальнейшем ознакомлению с Тютчевым значительно помогли статья Некрасова (в «Современнике», 1850) и первое собрание стихов, выпущенное в 1854 Тургеневым. Однако прижизненная известность Тютчева ограничивалась кругом литераторов и знатоков; широкую популярность его поэзия приобрела лишь с конца XIX в.</a:t>
            </a:r>
          </a:p>
        </p:txBody>
      </p:sp>
    </p:spTree>
    <p:extLst>
      <p:ext uri="{BB962C8B-B14F-4D97-AF65-F5344CB8AC3E}">
        <p14:creationId xmlns:p14="http://schemas.microsoft.com/office/powerpoint/2010/main" val="303034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108361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8361" y="0"/>
            <a:ext cx="4211391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476" y="0"/>
            <a:ext cx="38722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18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90" t="-1543" r="4670" b="1835"/>
          <a:stretch/>
        </p:blipFill>
        <p:spPr>
          <a:xfrm>
            <a:off x="746975" y="0"/>
            <a:ext cx="4069724" cy="66519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6096" y="60453"/>
            <a:ext cx="4181340" cy="668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0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131" y="694276"/>
            <a:ext cx="5410939" cy="56596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02070" y="1491446"/>
            <a:ext cx="485335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800" i="1" dirty="0" smtClean="0">
                <a:solidFill>
                  <a:schemeClr val="accent1">
                    <a:lumMod val="75000"/>
                  </a:schemeClr>
                </a:solidFill>
              </a:rPr>
              <a:t>Александр</a:t>
            </a:r>
          </a:p>
          <a:p>
            <a:r>
              <a:rPr lang="ru-RU" sz="5800" i="1" dirty="0" smtClean="0">
                <a:solidFill>
                  <a:schemeClr val="accent1">
                    <a:lumMod val="75000"/>
                  </a:schemeClr>
                </a:solidFill>
              </a:rPr>
              <a:t>Исаевич</a:t>
            </a:r>
          </a:p>
          <a:p>
            <a:r>
              <a:rPr lang="ru-RU" sz="5800" i="1" dirty="0" smtClean="0">
                <a:solidFill>
                  <a:schemeClr val="accent1">
                    <a:lumMod val="75000"/>
                  </a:schemeClr>
                </a:solidFill>
              </a:rPr>
              <a:t>Солженицын</a:t>
            </a:r>
            <a:endParaRPr lang="ru-RU" sz="58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85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8018" y="207818"/>
            <a:ext cx="5663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Александр Солженицын</a:t>
            </a:r>
            <a:endParaRPr lang="ru-RU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259773" y="691450"/>
            <a:ext cx="495617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err="1"/>
              <a:t>Алекса́ндр</a:t>
            </a:r>
            <a:r>
              <a:rPr lang="ru-RU" b="1" dirty="0"/>
              <a:t> </a:t>
            </a:r>
            <a:r>
              <a:rPr lang="ru-RU" b="1" dirty="0" err="1"/>
              <a:t>Иса́евич</a:t>
            </a:r>
            <a:r>
              <a:rPr lang="ru-RU" b="1" dirty="0"/>
              <a:t> (</a:t>
            </a:r>
            <a:r>
              <a:rPr lang="ru-RU" b="1" dirty="0" err="1"/>
              <a:t>Исаакиевич</a:t>
            </a:r>
            <a:r>
              <a:rPr lang="ru-RU" b="1" dirty="0"/>
              <a:t>) </a:t>
            </a:r>
            <a:r>
              <a:rPr lang="ru-RU" b="1" dirty="0" err="1"/>
              <a:t>Солжени́цын</a:t>
            </a:r>
            <a:r>
              <a:rPr lang="ru-RU" dirty="0"/>
              <a:t> (11 </a:t>
            </a:r>
            <a:r>
              <a:rPr lang="ru-RU" dirty="0" smtClean="0"/>
              <a:t>декабря 1918</a:t>
            </a:r>
            <a:r>
              <a:rPr lang="ru-RU" dirty="0"/>
              <a:t>, </a:t>
            </a:r>
            <a:r>
              <a:rPr lang="ru-RU" dirty="0" smtClean="0"/>
              <a:t>Кисловодск</a:t>
            </a:r>
            <a:r>
              <a:rPr lang="ru-RU" dirty="0"/>
              <a:t> — 3 августа 2008, Москва, Россия) — русский писатель, драматург, публицист, поэт, общественный и политический деятель, живший и работавший в СССР, Швейцарии, США и России. Лауреат Нобелевской премии по литературе (</a:t>
            </a:r>
            <a:r>
              <a:rPr lang="ru-RU" dirty="0" smtClean="0"/>
              <a:t>1970). В</a:t>
            </a:r>
            <a:r>
              <a:rPr lang="ru-RU" dirty="0"/>
              <a:t> </a:t>
            </a:r>
            <a:r>
              <a:rPr lang="ru-RU" dirty="0" smtClean="0"/>
              <a:t> </a:t>
            </a:r>
            <a:r>
              <a:rPr lang="ru-RU" dirty="0"/>
              <a:t>течение нескольких десятилетий (1960—1980-е годы) активно выступавший против коммунистических идей, политического строя СССР и политики его властей.</a:t>
            </a:r>
          </a:p>
          <a:p>
            <a:pPr algn="just"/>
            <a:r>
              <a:rPr lang="ru-RU" dirty="0"/>
              <a:t>Помимо художественных литературных произведений, затрагивающих, как правило, острые общественно-политические вопросы, получил широкую известность своими художественно-публицистическими произведениями по истории России XIX—XX веков.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110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975" y="0"/>
            <a:ext cx="4665518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1435" y="0"/>
            <a:ext cx="45858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54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39"/>
          <a:stretch/>
        </p:blipFill>
        <p:spPr>
          <a:xfrm>
            <a:off x="759854" y="64394"/>
            <a:ext cx="4665519" cy="67936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136"/>
          <a:stretch/>
        </p:blipFill>
        <p:spPr>
          <a:xfrm>
            <a:off x="5702852" y="0"/>
            <a:ext cx="4866409" cy="676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37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73</TotalTime>
  <Words>19</Words>
  <Application>Microsoft Office PowerPoint</Application>
  <PresentationFormat>Широкоэкранный</PresentationFormat>
  <Paragraphs>13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Times New Roman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Константин</dc:creator>
  <cp:lastModifiedBy>Biblio</cp:lastModifiedBy>
  <cp:revision>14</cp:revision>
  <dcterms:created xsi:type="dcterms:W3CDTF">2018-12-09T16:17:30Z</dcterms:created>
  <dcterms:modified xsi:type="dcterms:W3CDTF">2018-12-10T12:01:49Z</dcterms:modified>
</cp:coreProperties>
</file>