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86491" autoAdjust="0"/>
  </p:normalViewPr>
  <p:slideViewPr>
    <p:cSldViewPr snapToGrid="0">
      <p:cViewPr varScale="1">
        <p:scale>
          <a:sx n="70" d="100"/>
          <a:sy n="70" d="100"/>
        </p:scale>
        <p:origin x="-114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15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59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35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024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160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19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7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796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02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1958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6836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418909-560D-429F-AE1D-BE0428CBCB02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F915B9-6DD4-40F2-B3CC-9F7921FFF6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422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Международный день мира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Бессрочная акция «Голубь мира»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04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праздника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861073"/>
            <a:ext cx="10058400" cy="4668819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Международный </a:t>
            </a:r>
            <a:r>
              <a:rPr lang="ru-RU" sz="2400" dirty="0"/>
              <a:t>день </a:t>
            </a:r>
            <a:r>
              <a:rPr lang="ru-RU" sz="2400" dirty="0" smtClean="0"/>
              <a:t>мира </a:t>
            </a:r>
            <a:r>
              <a:rPr lang="es-ES" sz="2400" dirty="0" smtClean="0"/>
              <a:t>— </a:t>
            </a:r>
            <a:r>
              <a:rPr lang="ru-RU" sz="2400" dirty="0"/>
              <a:t>отмечается 21 сентября с 2002 года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Этот День Генеральная Ассамблея объявила днем укрепления идеалов мира среди всех стран и народов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Ежегодно 21 сентября в ООН проводятся различные мероприятия, традиционно начинаемые с церемонии у Колокола мира. </a:t>
            </a:r>
            <a:endParaRPr lang="ru-RU" sz="2400" dirty="0" smtClean="0"/>
          </a:p>
          <a:p>
            <a:pPr algn="just"/>
            <a:r>
              <a:rPr lang="ru-RU" sz="2400" dirty="0"/>
              <a:t>Широкую известность и влияние получила некоммерческая организация </a:t>
            </a:r>
            <a:r>
              <a:rPr lang="ru-RU" sz="2400" dirty="0" err="1"/>
              <a:t>Peace</a:t>
            </a:r>
            <a:r>
              <a:rPr lang="ru-RU" sz="2400" dirty="0"/>
              <a:t> </a:t>
            </a:r>
            <a:r>
              <a:rPr lang="ru-RU" sz="2400" dirty="0" err="1"/>
              <a:t>One</a:t>
            </a:r>
            <a:r>
              <a:rPr lang="ru-RU" sz="2400" dirty="0"/>
              <a:t> </a:t>
            </a:r>
            <a:r>
              <a:rPr lang="ru-RU" sz="2400" dirty="0" err="1"/>
              <a:t>Day</a:t>
            </a:r>
            <a:r>
              <a:rPr lang="ru-RU" sz="2400" dirty="0"/>
              <a:t>, которая стремится добиться реализации ежегодного дня всемирного прекращения огня и отказа от насилия</a:t>
            </a:r>
            <a:r>
              <a:rPr lang="ru-RU" sz="2400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92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Голубь мира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Голубь мира </a:t>
            </a:r>
            <a:r>
              <a:rPr lang="ru-RU" dirty="0"/>
              <a:t>— выражение, получившее популярность после окончания Второй мировой войны в связи с деятельностью Всемирного конгресса сторонников мира.</a:t>
            </a:r>
          </a:p>
          <a:p>
            <a:pPr algn="just"/>
            <a:r>
              <a:rPr lang="ru-RU" dirty="0" smtClean="0"/>
              <a:t>Первый </a:t>
            </a:r>
            <a:r>
              <a:rPr lang="ru-RU" dirty="0"/>
              <a:t>Всемирный конгресс сторонников мира проходил в 1949 году в Париже и Праге. Эмблема этого конгресса была нарисована Пабло Пикассо, на ней изображён белый голубь, </a:t>
            </a:r>
            <a:r>
              <a:rPr lang="ru-RU" dirty="0" smtClean="0"/>
              <a:t>несущий </a:t>
            </a:r>
            <a:r>
              <a:rPr lang="ru-RU" dirty="0"/>
              <a:t>в клюве оливковую ветвь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96405" y="2169646"/>
            <a:ext cx="4808668" cy="363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8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2355" y="534595"/>
            <a:ext cx="8761655" cy="5841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0758" y="548242"/>
            <a:ext cx="7785100" cy="5838825"/>
          </a:xfrm>
          <a:prstGeom prst="rect">
            <a:avLst/>
          </a:prstGeom>
        </p:spPr>
      </p:pic>
      <p:pic>
        <p:nvPicPr>
          <p:cNvPr id="4" name="Рисунок 3" descr="IMG_87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74208" y="470845"/>
            <a:ext cx="9130354" cy="6086903"/>
          </a:xfrm>
          <a:prstGeom prst="rect">
            <a:avLst/>
          </a:prstGeom>
        </p:spPr>
      </p:pic>
      <p:pic>
        <p:nvPicPr>
          <p:cNvPr id="5" name="Рисунок 4" descr="IMG_87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0561" y="464023"/>
            <a:ext cx="9140588" cy="6093725"/>
          </a:xfrm>
          <a:prstGeom prst="rect">
            <a:avLst/>
          </a:prstGeom>
        </p:spPr>
      </p:pic>
      <p:pic>
        <p:nvPicPr>
          <p:cNvPr id="8" name="Рисунок 7" descr="IMG_87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60561" y="514445"/>
            <a:ext cx="9048467" cy="6032311"/>
          </a:xfrm>
          <a:prstGeom prst="rect">
            <a:avLst/>
          </a:prstGeom>
        </p:spPr>
      </p:pic>
      <p:pic>
        <p:nvPicPr>
          <p:cNvPr id="1026" name="Picture 2" descr="https://pp.userapi.com/c850132/v850132645/33c12/tQZ5faV9k-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0495" y="354842"/>
            <a:ext cx="8309180" cy="6231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24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3521E-7 2.25717E-6 L -0.32031 -0.25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1198E-6 2.11841E-6 L 0.00678 -0.2490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27003E-6 -1.01758E-7 L 0.33503 -0.2629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1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277E-6 -2.09991E-6 L -0.33789 0.2370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76449E-6 1.42461E-6 L -0.00105 0.2349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000"/>
                            </p:stCondLst>
                            <p:childTnLst>
                              <p:par>
                                <p:cTn id="72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35899E-6 -4.16281E-7 L 0.32382 0.2467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70</TotalTime>
  <Words>111</Words>
  <Application>Microsoft Office PowerPoint</Application>
  <PresentationFormat>Произвольный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Savon</vt:lpstr>
      <vt:lpstr>Международный день мира</vt:lpstr>
      <vt:lpstr>История праздника</vt:lpstr>
      <vt:lpstr>Голубь мира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день мира</dc:title>
  <dc:creator>PC2_101</dc:creator>
  <cp:lastModifiedBy>Наташа</cp:lastModifiedBy>
  <cp:revision>9</cp:revision>
  <dcterms:created xsi:type="dcterms:W3CDTF">2018-09-22T07:14:07Z</dcterms:created>
  <dcterms:modified xsi:type="dcterms:W3CDTF">2018-09-23T17:58:00Z</dcterms:modified>
</cp:coreProperties>
</file>