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7" r:id="rId2"/>
    <p:sldId id="258" r:id="rId3"/>
    <p:sldId id="262" r:id="rId4"/>
    <p:sldId id="261" r:id="rId5"/>
    <p:sldId id="259" r:id="rId6"/>
    <p:sldId id="263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E6B-4236-4EA7-A2A3-BE15C6A8A5EE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E8D0A0A-6829-418D-98D3-C0B3A686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84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E6B-4236-4EA7-A2A3-BE15C6A8A5EE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8D0A0A-6829-418D-98D3-C0B3A686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3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E6B-4236-4EA7-A2A3-BE15C6A8A5EE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8D0A0A-6829-418D-98D3-C0B3A6863FE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299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E6B-4236-4EA7-A2A3-BE15C6A8A5EE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8D0A0A-6829-418D-98D3-C0B3A686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16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E6B-4236-4EA7-A2A3-BE15C6A8A5EE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8D0A0A-6829-418D-98D3-C0B3A6863FE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434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E6B-4236-4EA7-A2A3-BE15C6A8A5EE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8D0A0A-6829-418D-98D3-C0B3A686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177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E6B-4236-4EA7-A2A3-BE15C6A8A5EE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0A0A-6829-418D-98D3-C0B3A686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298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E6B-4236-4EA7-A2A3-BE15C6A8A5EE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0A0A-6829-418D-98D3-C0B3A686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7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E6B-4236-4EA7-A2A3-BE15C6A8A5EE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0A0A-6829-418D-98D3-C0B3A686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2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E6B-4236-4EA7-A2A3-BE15C6A8A5EE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E8D0A0A-6829-418D-98D3-C0B3A686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95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E6B-4236-4EA7-A2A3-BE15C6A8A5EE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8D0A0A-6829-418D-98D3-C0B3A686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69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E6B-4236-4EA7-A2A3-BE15C6A8A5EE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E8D0A0A-6829-418D-98D3-C0B3A686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10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E6B-4236-4EA7-A2A3-BE15C6A8A5EE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0A0A-6829-418D-98D3-C0B3A686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8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E6B-4236-4EA7-A2A3-BE15C6A8A5EE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0A0A-6829-418D-98D3-C0B3A686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E6B-4236-4EA7-A2A3-BE15C6A8A5EE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D0A0A-6829-418D-98D3-C0B3A686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85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FE6B-4236-4EA7-A2A3-BE15C6A8A5EE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E8D0A0A-6829-418D-98D3-C0B3A686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75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7FE6B-4236-4EA7-A2A3-BE15C6A8A5EE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E8D0A0A-6829-418D-98D3-C0B3A6863F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13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4708" y="2076218"/>
            <a:ext cx="103280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Литературный багаж </a:t>
            </a:r>
          </a:p>
          <a:p>
            <a:pPr algn="ctr"/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2017</a:t>
            </a:r>
            <a:endParaRPr lang="ru-RU" sz="8000" b="1" dirty="0">
              <a:solidFill>
                <a:schemeClr val="accent4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555" y="234462"/>
            <a:ext cx="10152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ГБОУ гимназия № 205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Фрунзенского  района   Санкт-Петербурга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1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7354" y="1359877"/>
            <a:ext cx="7573108" cy="4014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 Санкт-Петербурге </a:t>
            </a:r>
            <a:r>
              <a:rPr lang="ru-RU" i="1" dirty="0" smtClean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реализуют проект школьно-музейного партнерства «Литературный багаж», </a:t>
            </a:r>
            <a:endParaRPr lang="ru-RU" i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который включает в себя: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изучение выбранного учителем и учениками литературного текста с помощью 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музейных занятий и образовательных путешествий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«медленное чтение»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выбранного текста;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собственной предметной коллекции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посвященной выбранному тексту, и представление этой коллекции на крупных культурных и образовательных мероприятиях (выставки в музеях-участниках проекта, Ночь музеев, Санкт-Петербургский книжный салон, День Достоевского, Петербургский Культурный и Образовательный форумы и др.).</a:t>
            </a:r>
            <a:endParaRPr lang="ru-RU" dirty="0" smtClean="0">
              <a:solidFill>
                <a:schemeClr val="accent4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04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926837"/>
              </p:ext>
            </p:extLst>
          </p:nvPr>
        </p:nvGraphicFramePr>
        <p:xfrm>
          <a:off x="3691059" y="279643"/>
          <a:ext cx="4749556" cy="6484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3" imgW="5676833" imgH="8019837" progId="AcroExch.Document.11">
                  <p:embed/>
                </p:oleObj>
              </mc:Choice>
              <mc:Fallback>
                <p:oleObj name="Acrobat Document" r:id="rId3" imgW="5676833" imgH="801983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1059" y="279643"/>
                        <a:ext cx="4749556" cy="64845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819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151" y="0"/>
            <a:ext cx="9599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70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008185"/>
            <a:ext cx="103866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Руководитель проекта  учитель русского языка и литературы  </a:t>
            </a:r>
          </a:p>
          <a:p>
            <a:pPr algn="ctr">
              <a:spcAft>
                <a:spcPts val="0"/>
              </a:spcAft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Носова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Елена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Павловна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73933" y="31089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проекта, </a:t>
            </a:r>
            <a:r>
              <a:rPr lang="es-ES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учащихся </a:t>
            </a:r>
            <a:r>
              <a:rPr lang="ru-RU" dirty="0" smtClean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А класса.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71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48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43513"/>
            <a:ext cx="6096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Я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сижу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окна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вспоминаю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юность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…</a:t>
            </a:r>
            <a:endParaRPr lang="ru-RU" sz="2000" i="1" dirty="0">
              <a:solidFill>
                <a:srgbClr val="728653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i="1" dirty="0">
              <a:solidFill>
                <a:srgbClr val="728653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Навсегда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покидая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дом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страну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или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город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мы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вольно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или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невольно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забираем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его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собой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–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кусочкам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частичкам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воспоминаний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этом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багаже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мы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собрали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вещи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мгновения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которые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Иосиф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Бродский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увозит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собой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уезжая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из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Ленинграда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–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города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где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он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родился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вырос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встретил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признаний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познал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несчастья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rgbClr val="728653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Перед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вами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чемодан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воспоминаний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rgbClr val="728653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нем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собраны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стихотворения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Бродского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посвященные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теме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изгнанничества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теме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родины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фотографии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мест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связанных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поэтом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фотографии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улиц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которых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он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писал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конечно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«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телесные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»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воспоминания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вещи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которые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возникают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в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его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стихотворениях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как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символы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России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родины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дома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Algerian" panose="04020705040A02060702" pitchFamily="82" charset="0"/>
              </a:rPr>
              <a:t>–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старая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чашка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колосья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чайная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ложка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черствый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пряник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томики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и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стихи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любимых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поэтов</a:t>
            </a:r>
            <a:r>
              <a:rPr lang="ru-RU" sz="20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rgbClr val="728653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i="1" dirty="0">
                <a:solidFill>
                  <a:srgbClr val="728653">
                    <a:lumMod val="50000"/>
                  </a:srgbClr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i="1" dirty="0">
              <a:solidFill>
                <a:srgbClr val="728653">
                  <a:lumMod val="5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0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45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132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</TotalTime>
  <Words>63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Batang</vt:lpstr>
      <vt:lpstr>Algerian</vt:lpstr>
      <vt:lpstr>Arial</vt:lpstr>
      <vt:lpstr>Calibri</vt:lpstr>
      <vt:lpstr>Cambria</vt:lpstr>
      <vt:lpstr>Century Gothic</vt:lpstr>
      <vt:lpstr>Times New Roman</vt:lpstr>
      <vt:lpstr>Wingdings 3</vt:lpstr>
      <vt:lpstr>Легкий дым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Biblio</dc:creator>
  <cp:lastModifiedBy>teacher</cp:lastModifiedBy>
  <cp:revision>5</cp:revision>
  <dcterms:created xsi:type="dcterms:W3CDTF">2017-09-14T04:46:52Z</dcterms:created>
  <dcterms:modified xsi:type="dcterms:W3CDTF">2017-09-14T07:21:55Z</dcterms:modified>
</cp:coreProperties>
</file>