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3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39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39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3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9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7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33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5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4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C2F5E-1AE8-42CC-B3F1-4EA1FF9C035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7A7C0-3DA9-4473-9181-136C30B3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15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7536" y="-1286975"/>
            <a:ext cx="6788415" cy="933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78" y="614143"/>
            <a:ext cx="3931044" cy="5582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339984" y="764274"/>
            <a:ext cx="3730947" cy="5500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289292" y="614144"/>
            <a:ext cx="3725841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2675" y="736979"/>
            <a:ext cx="88028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Дорогие ребята! Книжек про зиму, Новый год, новогодние приключения в мире очень много!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Вам представлены некоторые книги, которые вы можете прочитать в библиотеке гимназии </a:t>
            </a:r>
            <a:endParaRPr lang="ru-RU" sz="400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58"/>
            <a:ext cx="235267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3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3852"/>
            <a:ext cx="4441193" cy="54999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1193" y="382138"/>
            <a:ext cx="3875408" cy="4722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416112" y="1937981"/>
            <a:ext cx="3705340" cy="49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73" y="1692322"/>
            <a:ext cx="3862316" cy="5008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143037" y="144679"/>
            <a:ext cx="3835022" cy="5294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"/>
          <a:stretch/>
        </p:blipFill>
        <p:spPr>
          <a:xfrm>
            <a:off x="4110123" y="859808"/>
            <a:ext cx="3948880" cy="52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6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51" y="109182"/>
            <a:ext cx="3857550" cy="47084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7601" y="1023581"/>
            <a:ext cx="3847993" cy="4712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4325" y="1542196"/>
            <a:ext cx="3929804" cy="50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359"/>
          <a:stretch/>
        </p:blipFill>
        <p:spPr>
          <a:xfrm>
            <a:off x="231731" y="-450674"/>
            <a:ext cx="285238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8" t="-444"/>
          <a:stretch/>
        </p:blipFill>
        <p:spPr>
          <a:xfrm>
            <a:off x="3084113" y="266427"/>
            <a:ext cx="4987103" cy="61414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6979" y="266427"/>
            <a:ext cx="3835021" cy="49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5655" y="1084996"/>
            <a:ext cx="3521122" cy="5124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18" y="153537"/>
            <a:ext cx="3818681" cy="4940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" t="-2264"/>
          <a:stretch/>
        </p:blipFill>
        <p:spPr>
          <a:xfrm>
            <a:off x="8133505" y="1057701"/>
            <a:ext cx="3767343" cy="55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87" t="-6648"/>
          <a:stretch/>
        </p:blipFill>
        <p:spPr>
          <a:xfrm>
            <a:off x="3916347" y="682388"/>
            <a:ext cx="3699103" cy="5254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02" y="245659"/>
            <a:ext cx="3286523" cy="5076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1493" y="1405719"/>
            <a:ext cx="3890173" cy="507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8529" y="532262"/>
            <a:ext cx="4095888" cy="52407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67" y="1613847"/>
            <a:ext cx="3816127" cy="49814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2353" y="68239"/>
            <a:ext cx="3560256" cy="52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29</Words>
  <Application>Microsoft Office PowerPoint</Application>
  <PresentationFormat>Широкоэкранный</PresentationFormat>
  <Paragraphs>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biblio</dc:creator>
  <cp:lastModifiedBy>biblio</cp:lastModifiedBy>
  <cp:revision>9</cp:revision>
  <dcterms:created xsi:type="dcterms:W3CDTF">2019-12-03T09:28:56Z</dcterms:created>
  <dcterms:modified xsi:type="dcterms:W3CDTF">2019-12-09T11:12:57Z</dcterms:modified>
</cp:coreProperties>
</file>