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64" r:id="rId3"/>
    <p:sldId id="269" r:id="rId4"/>
    <p:sldId id="271" r:id="rId5"/>
    <p:sldId id="280" r:id="rId6"/>
    <p:sldId id="273" r:id="rId7"/>
    <p:sldId id="274" r:id="rId8"/>
    <p:sldId id="275" r:id="rId9"/>
    <p:sldId id="282" r:id="rId10"/>
    <p:sldId id="286" r:id="rId11"/>
    <p:sldId id="287" r:id="rId12"/>
    <p:sldId id="285" r:id="rId13"/>
    <p:sldId id="288" r:id="rId14"/>
  </p:sldIdLst>
  <p:sldSz cx="9144000" cy="6858000" type="screen4x3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78AECE24-8CE9-42F4-87A8-ADAD0A25F87E}">
          <p14:sldIdLst>
            <p14:sldId id="262"/>
            <p14:sldId id="264"/>
            <p14:sldId id="269"/>
            <p14:sldId id="271"/>
            <p14:sldId id="280"/>
            <p14:sldId id="273"/>
            <p14:sldId id="274"/>
            <p14:sldId id="275"/>
            <p14:sldId id="282"/>
            <p14:sldId id="286"/>
            <p14:sldId id="287"/>
            <p14:sldId id="285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86" autoAdjust="0"/>
  </p:normalViewPr>
  <p:slideViewPr>
    <p:cSldViewPr>
      <p:cViewPr varScale="1">
        <p:scale>
          <a:sx n="116" d="100"/>
          <a:sy n="11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2AB1-4C22-4ED6-95EE-E9449056AA71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77FA6-078A-4199-B46A-7C8F799E27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643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7FA6-078A-4199-B46A-7C8F799E272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725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471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823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253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053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898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29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98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624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688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85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762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9C72-B80B-454B-BF88-C3E358A9E2A4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05D43-A0D6-4A98-A546-1A4313F241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509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6447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000" dirty="0" smtClean="0"/>
              <a:t>          </a:t>
            </a:r>
            <a:br>
              <a:rPr lang="en-US" sz="20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373" y="1124747"/>
            <a:ext cx="7255023" cy="520102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" y="5049"/>
            <a:ext cx="9143999" cy="10476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Всероссийский физкультурно-спортивный комплекс «Готов к труду и обороне»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dirty="0" err="1" smtClean="0">
                <a:solidFill>
                  <a:srgbClr val="C00000"/>
                </a:solidFill>
              </a:rPr>
              <a:t>ВФСК</a:t>
            </a:r>
            <a:r>
              <a:rPr lang="ru-RU" sz="2000" b="1" dirty="0" smtClean="0">
                <a:solidFill>
                  <a:srgbClr val="C00000"/>
                </a:solidFill>
              </a:rPr>
              <a:t> ГТО)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(Указ </a:t>
            </a:r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Президента РФ от 24.03.2014 № 172 «</a:t>
            </a:r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О </a:t>
            </a:r>
            <a:r>
              <a:rPr lang="ru-RU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ВФСК</a:t>
            </a:r>
            <a:r>
              <a:rPr lang="ru-RU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ГТО»)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" y="6412207"/>
            <a:ext cx="9143999" cy="3960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 2017 года прием нормативов Комплекса ГТО среди всех возрастных категорий граждан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8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7"/>
          <p:cNvSpPr txBox="1"/>
          <p:nvPr/>
        </p:nvSpPr>
        <p:spPr>
          <a:xfrm>
            <a:off x="1501436" y="5733257"/>
            <a:ext cx="2479040" cy="10299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970" algn="just">
              <a:lnSpc>
                <a:spcPts val="1610"/>
              </a:lnSpc>
            </a:pPr>
            <a:endParaRPr sz="1400" b="1" dirty="0"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44" t="9509" r="34345" b="14463"/>
          <a:stretch/>
        </p:blipFill>
        <p:spPr bwMode="auto">
          <a:xfrm>
            <a:off x="168142" y="569626"/>
            <a:ext cx="4403858" cy="601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7"/>
          <p:cNvSpPr txBox="1"/>
          <p:nvPr/>
        </p:nvSpPr>
        <p:spPr>
          <a:xfrm>
            <a:off x="0" y="110400"/>
            <a:ext cx="9144000" cy="22225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12700" marR="17145" algn="ctr">
              <a:lnSpc>
                <a:spcPts val="1620"/>
              </a:lnSpc>
            </a:pPr>
            <a:r>
              <a:rPr lang="ru-RU" sz="1100" b="1" dirty="0" smtClean="0">
                <a:solidFill>
                  <a:srgbClr val="C00000"/>
                </a:solidFill>
                <a:cs typeface="Times New Roman"/>
              </a:rPr>
              <a:t>МЕТОДИЧЕСКИЕ РЕКОМЕНДАЦИИ ДЛЯ РАБОТОДАТЕЛЕЙ ПО ОРГАНИЗАЦИИ, ПОДГОТОВКЕ И ВЫПОЛНЕНИЮ НОРМАТИВОВ КОМПЛЕКСА ГТО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80" t="8742" r="34344" b="15483"/>
          <a:stretch/>
        </p:blipFill>
        <p:spPr bwMode="auto">
          <a:xfrm>
            <a:off x="4499992" y="476671"/>
            <a:ext cx="4425934" cy="599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3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7"/>
          <p:cNvSpPr txBox="1"/>
          <p:nvPr/>
        </p:nvSpPr>
        <p:spPr>
          <a:xfrm>
            <a:off x="1501436" y="5733257"/>
            <a:ext cx="2479040" cy="10299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970" algn="just">
              <a:lnSpc>
                <a:spcPts val="1610"/>
              </a:lnSpc>
            </a:pPr>
            <a:endParaRPr sz="1400" b="1" dirty="0">
              <a:latin typeface="Times New Roman"/>
              <a:cs typeface="Times New Roman"/>
            </a:endParaRPr>
          </a:p>
        </p:txBody>
      </p:sp>
      <p:sp>
        <p:nvSpPr>
          <p:cNvPr id="4" name="object 7"/>
          <p:cNvSpPr txBox="1"/>
          <p:nvPr/>
        </p:nvSpPr>
        <p:spPr>
          <a:xfrm>
            <a:off x="0" y="110400"/>
            <a:ext cx="9144000" cy="22225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12700" marR="17145" algn="ctr">
              <a:lnSpc>
                <a:spcPts val="1620"/>
              </a:lnSpc>
            </a:pPr>
            <a:r>
              <a:rPr lang="ru-RU" sz="1100" b="1" dirty="0" smtClean="0">
                <a:solidFill>
                  <a:srgbClr val="C00000"/>
                </a:solidFill>
                <a:cs typeface="Times New Roman"/>
              </a:rPr>
              <a:t>МЕТОДИЧЕСКИЕ РЕКОМЕНДАЦИИ ДЛЯ РАБОТОДАТЕЛЕЙ ПО ОРГАНИЗАЦИИ, ПОДГОТОВКЕ И ВЫПОЛНЕНИЮ НОРМАТИВОВ КОМПЛЕКСА ГТО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97" t="10201" r="33607" b="14900"/>
          <a:stretch/>
        </p:blipFill>
        <p:spPr bwMode="auto">
          <a:xfrm>
            <a:off x="107504" y="480007"/>
            <a:ext cx="4933563" cy="626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271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7"/>
          <p:cNvSpPr txBox="1"/>
          <p:nvPr/>
        </p:nvSpPr>
        <p:spPr>
          <a:xfrm>
            <a:off x="1501436" y="5733257"/>
            <a:ext cx="2479040" cy="10299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970" algn="just">
              <a:lnSpc>
                <a:spcPts val="1610"/>
              </a:lnSpc>
            </a:pPr>
            <a:endParaRPr sz="1400" b="1" dirty="0">
              <a:latin typeface="Times New Roman"/>
              <a:cs typeface="Times New Roman"/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5607631" y="826112"/>
            <a:ext cx="3140081" cy="42131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marL="12700" marR="17145" algn="ctr">
              <a:lnSpc>
                <a:spcPts val="1620"/>
              </a:lnSpc>
            </a:pPr>
            <a:r>
              <a:rPr lang="ru-RU" sz="1400" b="1" dirty="0" smtClean="0">
                <a:solidFill>
                  <a:srgbClr val="FF0000"/>
                </a:solidFill>
                <a:cs typeface="Times New Roman"/>
              </a:rPr>
              <a:t>ВАЖНО! </a:t>
            </a:r>
            <a:r>
              <a:rPr lang="ru-RU" sz="1400" b="1" dirty="0" smtClean="0">
                <a:cs typeface="Times New Roman"/>
              </a:rPr>
              <a:t>В заявке обязательно заполнить все строки! </a:t>
            </a:r>
            <a:endParaRPr sz="1400" b="1" dirty="0">
              <a:cs typeface="Times New Roman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5580112" y="404664"/>
            <a:ext cx="3140081" cy="421313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12700" marR="17145" algn="ctr">
              <a:lnSpc>
                <a:spcPts val="1620"/>
              </a:lnSpc>
            </a:pPr>
            <a:r>
              <a:rPr lang="ru-RU" sz="1400" b="1" dirty="0" smtClean="0">
                <a:solidFill>
                  <a:srgbClr val="C00000"/>
                </a:solidFill>
                <a:cs typeface="Times New Roman"/>
              </a:rPr>
              <a:t>БЛАНК ИНДИВИДУАЛЬНОЙ ЗАЯВКИ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4649152" cy="657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85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" name="object 7"/>
          <p:cNvSpPr txBox="1"/>
          <p:nvPr/>
        </p:nvSpPr>
        <p:spPr>
          <a:xfrm>
            <a:off x="1501436" y="5816774"/>
            <a:ext cx="2479040" cy="10299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970" algn="just">
              <a:lnSpc>
                <a:spcPts val="1610"/>
              </a:lnSpc>
            </a:pPr>
            <a:endParaRPr sz="1400" b="1" dirty="0">
              <a:latin typeface="Times New Roman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75252" y="836712"/>
            <a:ext cx="9219252" cy="115929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4000"/>
              </a:lnSpc>
            </a:pPr>
            <a:r>
              <a:rPr lang="ru-RU" sz="5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Спасибо </a:t>
            </a:r>
          </a:p>
          <a:p>
            <a:pPr algn="ctr">
              <a:lnSpc>
                <a:spcPts val="4000"/>
              </a:lnSpc>
            </a:pPr>
            <a:r>
              <a:rPr lang="ru-RU" sz="5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за внимание </a:t>
            </a:r>
            <a:endParaRPr lang="ru-RU" sz="5000" b="1" spc="20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3543" y="3332599"/>
            <a:ext cx="8991544" cy="240065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Дополнительную информацию Вы можете получить в Центре тестирования Комплекса ГТО Фрунзенского района: </a:t>
            </a:r>
          </a:p>
          <a:p>
            <a:pPr algn="ctr"/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СПб, Софийская ул., д.38, </a:t>
            </a:r>
            <a:r>
              <a:rPr lang="ru-RU" sz="3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к.2</a:t>
            </a:r>
            <a:endParaRPr lang="ru-RU" sz="30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тел. 246-26-27</a:t>
            </a:r>
          </a:p>
        </p:txBody>
      </p:sp>
    </p:spTree>
    <p:extLst>
      <p:ext uri="{BB962C8B-B14F-4D97-AF65-F5344CB8AC3E}">
        <p14:creationId xmlns:p14="http://schemas.microsoft.com/office/powerpoint/2010/main" xmlns="" val="40585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7" r="4638"/>
          <a:stretch/>
        </p:blipFill>
        <p:spPr>
          <a:xfrm>
            <a:off x="5148064" y="1052737"/>
            <a:ext cx="3816424" cy="1013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3754"/>
            <a:ext cx="4824536" cy="36334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496" y="6264314"/>
            <a:ext cx="5328592" cy="4770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Формат УИН 12-34-0005678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061" y="1055058"/>
            <a:ext cx="3851919" cy="86177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www.gto.ru</a:t>
            </a:r>
            <a:endParaRPr lang="ru-RU" sz="5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16" y="-15190"/>
            <a:ext cx="9144001" cy="70788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1      Регистрация на сайте</a:t>
            </a:r>
            <a:endParaRPr lang="ru-RU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204864"/>
            <a:ext cx="3816424" cy="27177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5029790"/>
            <a:ext cx="3384376" cy="171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" y="692696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/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официального выполнения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нормативов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ГТО каждому участнику необходимо самостоятельно пройти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регистрацию на сайте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770" y="5560204"/>
            <a:ext cx="512529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получить Уникальный идентификационный номер (УИН) участника комплекса ГТО 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99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7" y="2025006"/>
            <a:ext cx="611908" cy="611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31" y="5627100"/>
            <a:ext cx="866444" cy="821080"/>
          </a:xfrm>
          <a:prstGeom prst="rect">
            <a:avLst/>
          </a:prstGeom>
          <a:effectLst/>
        </p:spPr>
      </p:pic>
      <p:sp>
        <p:nvSpPr>
          <p:cNvPr id="7" name="Прямоугольник 6"/>
          <p:cNvSpPr/>
          <p:nvPr/>
        </p:nvSpPr>
        <p:spPr>
          <a:xfrm>
            <a:off x="569564" y="1916833"/>
            <a:ext cx="3498381" cy="55399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gto.frunz@mail.ru</a:t>
            </a:r>
            <a:endParaRPr lang="ru-RU" sz="3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7965" y="5408056"/>
            <a:ext cx="8013579" cy="147732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Центр тестирования Фрунзенского района: СПб, Софийская ул., д.38, </a:t>
            </a:r>
            <a:r>
              <a:rPr lang="ru-RU" sz="3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к.2</a:t>
            </a:r>
            <a:endParaRPr lang="ru-RU" sz="30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тел. 246-26-27</a:t>
            </a:r>
          </a:p>
        </p:txBody>
      </p:sp>
      <p:sp>
        <p:nvSpPr>
          <p:cNvPr id="12" name="object 7"/>
          <p:cNvSpPr txBox="1"/>
          <p:nvPr/>
        </p:nvSpPr>
        <p:spPr>
          <a:xfrm>
            <a:off x="62057" y="1124746"/>
            <a:ext cx="5086008" cy="900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7145" indent="252413" algn="just">
              <a:lnSpc>
                <a:spcPts val="1800"/>
              </a:lnSpc>
            </a:pP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Предварительную заявку (заполненную любым удобным способом) направить в Центр тестирования Комплекса ГТО Фрунзенского района  в электронном виде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1" y="47536"/>
            <a:ext cx="9219252" cy="112543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4000"/>
              </a:lnSpc>
            </a:pPr>
            <a:r>
              <a:rPr lang="ru-RU" sz="4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2 Заполнение заявки</a:t>
            </a:r>
            <a:r>
              <a:rPr lang="en-US" sz="4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4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на выполнение   испытаний</a:t>
            </a:r>
            <a:endParaRPr lang="ru-RU" sz="4000" b="1" spc="20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0724" y="2515930"/>
            <a:ext cx="4557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7145" lvl="0" algn="r">
              <a:lnSpc>
                <a:spcPts val="1600"/>
              </a:lnSpc>
            </a:pPr>
            <a:r>
              <a:rPr lang="ru-RU" sz="1400" b="1" dirty="0">
                <a:cs typeface="Times New Roman"/>
              </a:rPr>
              <a:t>Предварительная заявка необходима для составления графика приема </a:t>
            </a:r>
            <a:r>
              <a:rPr lang="ru-RU" sz="1400" b="1" dirty="0" smtClean="0">
                <a:cs typeface="Times New Roman"/>
              </a:rPr>
              <a:t>нормативов Комплекса ГТО </a:t>
            </a:r>
            <a:r>
              <a:rPr lang="ru-RU" sz="1400" b="1" dirty="0">
                <a:cs typeface="Times New Roman"/>
              </a:rPr>
              <a:t>у </a:t>
            </a:r>
            <a:r>
              <a:rPr lang="ru-RU" sz="1400" b="1" dirty="0" smtClean="0">
                <a:cs typeface="Times New Roman"/>
              </a:rPr>
              <a:t>населения с учетом возрастных ступеней </a:t>
            </a:r>
          </a:p>
        </p:txBody>
      </p:sp>
      <p:sp>
        <p:nvSpPr>
          <p:cNvPr id="17" name="object 7"/>
          <p:cNvSpPr txBox="1"/>
          <p:nvPr/>
        </p:nvSpPr>
        <p:spPr>
          <a:xfrm>
            <a:off x="179512" y="3429000"/>
            <a:ext cx="4968552" cy="12254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indent="265113" algn="just">
              <a:lnSpc>
                <a:spcPts val="18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Оригинал заявки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 приложение к заявке направить в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Центр тестирования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Комплекса ГТО Фрунзенского района или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предоставить при первом выполнении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нормативов 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3" y="4511827"/>
            <a:ext cx="5266931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7145" lvl="0" algn="r">
              <a:lnSpc>
                <a:spcPts val="1600"/>
              </a:lnSpc>
            </a:pPr>
            <a:r>
              <a:rPr lang="ru-RU" sz="1400" b="1" dirty="0" smtClean="0">
                <a:solidFill>
                  <a:prstClr val="black"/>
                </a:solidFill>
                <a:cs typeface="Times New Roman"/>
              </a:rPr>
              <a:t>После обработки полученных заявок будет сформирован график выполнения нормативов Комплекса ГТО.</a:t>
            </a:r>
          </a:p>
          <a:p>
            <a:pPr marL="12700" marR="17145" lvl="0" algn="r">
              <a:lnSpc>
                <a:spcPts val="1600"/>
              </a:lnSpc>
            </a:pPr>
            <a:r>
              <a:rPr lang="ru-RU" sz="1400" b="1" dirty="0" smtClean="0">
                <a:solidFill>
                  <a:prstClr val="black"/>
                </a:solidFill>
                <a:cs typeface="Times New Roman"/>
              </a:rPr>
              <a:t>О </a:t>
            </a:r>
            <a:r>
              <a:rPr lang="ru-RU" sz="1400" b="1" dirty="0">
                <a:solidFill>
                  <a:prstClr val="black"/>
                </a:solidFill>
                <a:cs typeface="Times New Roman"/>
              </a:rPr>
              <a:t>дате и месте приема </a:t>
            </a:r>
            <a:r>
              <a:rPr lang="ru-RU" sz="1400" b="1" dirty="0" smtClean="0">
                <a:solidFill>
                  <a:prstClr val="black"/>
                </a:solidFill>
                <a:cs typeface="Times New Roman"/>
              </a:rPr>
              <a:t>нормативов Комплекса ГТО  участникам будет </a:t>
            </a:r>
            <a:r>
              <a:rPr lang="ru-RU" sz="1400" b="1" dirty="0">
                <a:solidFill>
                  <a:prstClr val="black"/>
                </a:solidFill>
                <a:cs typeface="Times New Roman"/>
              </a:rPr>
              <a:t>сообщено по указанному </a:t>
            </a:r>
            <a:r>
              <a:rPr lang="ru-RU" sz="1400" b="1" dirty="0" smtClean="0">
                <a:solidFill>
                  <a:prstClr val="black"/>
                </a:solidFill>
                <a:cs typeface="Times New Roman"/>
              </a:rPr>
              <a:t>в предварительной заявке</a:t>
            </a:r>
            <a:r>
              <a:rPr lang="en-US" sz="1400" b="1" dirty="0" smtClean="0">
                <a:solidFill>
                  <a:prstClr val="black"/>
                </a:solidFill>
                <a:cs typeface="Times New Roman"/>
              </a:rPr>
              <a:t> Email</a:t>
            </a:r>
            <a:r>
              <a:rPr lang="ru-RU" sz="1400" b="1" dirty="0" smtClean="0">
                <a:solidFill>
                  <a:prstClr val="black"/>
                </a:solidFill>
                <a:cs typeface="Times New Roman"/>
              </a:rPr>
              <a:t>   </a:t>
            </a:r>
            <a:endParaRPr lang="ru-RU" sz="1400" b="1" dirty="0">
              <a:solidFill>
                <a:prstClr val="black"/>
              </a:solidFill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452320" y="6166972"/>
            <a:ext cx="16569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7145" lvl="0" algn="r">
              <a:lnSpc>
                <a:spcPts val="1600"/>
              </a:lnSpc>
            </a:pPr>
            <a:r>
              <a:rPr lang="ru-RU" sz="1400" b="1" dirty="0" smtClean="0">
                <a:cs typeface="Times New Roman"/>
              </a:rPr>
              <a:t>Бланк заявки на слайде 13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0333" y="901714"/>
            <a:ext cx="3284101" cy="4644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ject 7"/>
          <p:cNvSpPr txBox="1"/>
          <p:nvPr/>
        </p:nvSpPr>
        <p:spPr>
          <a:xfrm>
            <a:off x="5652124" y="5023914"/>
            <a:ext cx="3140081" cy="42131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marL="12700" marR="17145" algn="ctr">
              <a:lnSpc>
                <a:spcPts val="1620"/>
              </a:lnSpc>
            </a:pPr>
            <a:r>
              <a:rPr lang="ru-RU" sz="1400" b="1" dirty="0" smtClean="0">
                <a:solidFill>
                  <a:srgbClr val="FF0000"/>
                </a:solidFill>
                <a:cs typeface="Times New Roman"/>
              </a:rPr>
              <a:t>ВАЖНО! </a:t>
            </a:r>
            <a:r>
              <a:rPr lang="ru-RU" sz="1400" b="1" dirty="0" smtClean="0">
                <a:cs typeface="Times New Roman"/>
              </a:rPr>
              <a:t>В заявке обязательно заполнить все строки! </a:t>
            </a:r>
            <a:endParaRPr sz="1400" b="1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5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6000"/>
                    </a14:imgEffect>
                    <a14:imgEffect>
                      <a14:saturation sat="66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6432"/>
            <a:ext cx="9144000" cy="6858000"/>
          </a:xfrm>
          <a:prstGeom prst="rect">
            <a:avLst/>
          </a:prstGeom>
        </p:spPr>
      </p:pic>
      <p:sp>
        <p:nvSpPr>
          <p:cNvPr id="9" name="object 2"/>
          <p:cNvSpPr txBox="1"/>
          <p:nvPr/>
        </p:nvSpPr>
        <p:spPr>
          <a:xfrm>
            <a:off x="201406" y="569533"/>
            <a:ext cx="8761750" cy="3600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b="1" u="sng" spc="-10" dirty="0" err="1" smtClean="0">
                <a:cs typeface="Times New Roman"/>
              </a:rPr>
              <a:t>А</a:t>
            </a:r>
            <a:r>
              <a:rPr b="1" u="sng" spc="0" dirty="0" err="1" smtClean="0">
                <a:cs typeface="Times New Roman"/>
              </a:rPr>
              <a:t>л</a:t>
            </a:r>
            <a:r>
              <a:rPr b="1" u="sng" spc="-15" dirty="0" err="1" smtClean="0">
                <a:cs typeface="Times New Roman"/>
              </a:rPr>
              <a:t>г</a:t>
            </a:r>
            <a:r>
              <a:rPr b="1" u="sng" spc="0" dirty="0" err="1" smtClean="0">
                <a:cs typeface="Times New Roman"/>
              </a:rPr>
              <a:t>ор</a:t>
            </a:r>
            <a:r>
              <a:rPr b="1" u="sng" spc="-10" dirty="0" err="1" smtClean="0">
                <a:cs typeface="Times New Roman"/>
              </a:rPr>
              <a:t>ит</a:t>
            </a:r>
            <a:r>
              <a:rPr b="1" u="sng" spc="0" dirty="0" err="1" smtClean="0">
                <a:cs typeface="Times New Roman"/>
              </a:rPr>
              <a:t>м</a:t>
            </a:r>
            <a:r>
              <a:rPr b="1" u="sng" spc="0" dirty="0" smtClean="0">
                <a:cs typeface="Times New Roman"/>
              </a:rPr>
              <a:t> </a:t>
            </a:r>
            <a:r>
              <a:rPr lang="ru-RU" b="1" u="sng" spc="0" dirty="0" smtClean="0">
                <a:cs typeface="Times New Roman"/>
              </a:rPr>
              <a:t> </a:t>
            </a:r>
            <a:r>
              <a:rPr b="1" u="sng" spc="0" dirty="0" err="1" smtClean="0">
                <a:cs typeface="Times New Roman"/>
              </a:rPr>
              <a:t>по</a:t>
            </a:r>
            <a:r>
              <a:rPr b="1" u="sng" spc="-10" dirty="0" err="1" smtClean="0">
                <a:cs typeface="Times New Roman"/>
              </a:rPr>
              <a:t>лу</a:t>
            </a:r>
            <a:r>
              <a:rPr b="1" u="sng" spc="0" dirty="0" err="1" smtClean="0">
                <a:cs typeface="Times New Roman"/>
              </a:rPr>
              <a:t>чен</a:t>
            </a:r>
            <a:r>
              <a:rPr b="1" u="sng" spc="-10" dirty="0" err="1" smtClean="0">
                <a:cs typeface="Times New Roman"/>
              </a:rPr>
              <a:t>и</a:t>
            </a:r>
            <a:r>
              <a:rPr b="1" u="sng" spc="0" dirty="0" err="1" smtClean="0">
                <a:cs typeface="Times New Roman"/>
              </a:rPr>
              <a:t>я</a:t>
            </a:r>
            <a:r>
              <a:rPr b="1" u="sng" spc="0" dirty="0" smtClean="0">
                <a:cs typeface="Times New Roman"/>
              </a:rPr>
              <a:t> </a:t>
            </a:r>
            <a:r>
              <a:rPr lang="ru-RU" b="1" u="sng" spc="-10" dirty="0">
                <a:cs typeface="Times New Roman"/>
              </a:rPr>
              <a:t> </a:t>
            </a:r>
            <a:r>
              <a:rPr b="1" u="sng" spc="0" dirty="0" err="1" smtClean="0">
                <a:cs typeface="Times New Roman"/>
              </a:rPr>
              <a:t>допуска</a:t>
            </a:r>
            <a:r>
              <a:rPr b="1" u="sng" spc="0" dirty="0" smtClean="0">
                <a:cs typeface="Times New Roman"/>
              </a:rPr>
              <a:t>  к </a:t>
            </a:r>
            <a:r>
              <a:rPr b="1" u="sng" spc="-5" dirty="0" smtClean="0">
                <a:cs typeface="Times New Roman"/>
              </a:rPr>
              <a:t> </a:t>
            </a:r>
            <a:r>
              <a:rPr lang="ru-RU" b="1" u="sng" spc="0" dirty="0" smtClean="0">
                <a:cs typeface="Times New Roman"/>
              </a:rPr>
              <a:t>выполнению  </a:t>
            </a:r>
            <a:r>
              <a:rPr b="1" u="sng" spc="-5" dirty="0" err="1" smtClean="0">
                <a:cs typeface="Times New Roman"/>
              </a:rPr>
              <a:t>н</a:t>
            </a:r>
            <a:r>
              <a:rPr b="1" u="sng" spc="0" dirty="0" err="1" smtClean="0">
                <a:cs typeface="Times New Roman"/>
              </a:rPr>
              <a:t>о</a:t>
            </a:r>
            <a:r>
              <a:rPr b="1" u="sng" spc="-15" dirty="0" err="1" smtClean="0">
                <a:cs typeface="Times New Roman"/>
              </a:rPr>
              <a:t>р</a:t>
            </a:r>
            <a:r>
              <a:rPr b="1" u="sng" spc="0" dirty="0" err="1" smtClean="0">
                <a:cs typeface="Times New Roman"/>
              </a:rPr>
              <a:t>м</a:t>
            </a:r>
            <a:r>
              <a:rPr b="1" u="sng" spc="0" dirty="0" smtClean="0">
                <a:cs typeface="Times New Roman"/>
              </a:rPr>
              <a:t> </a:t>
            </a:r>
            <a:r>
              <a:rPr lang="ru-RU" b="1" u="sng" spc="0" dirty="0" smtClean="0">
                <a:cs typeface="Times New Roman"/>
              </a:rPr>
              <a:t> </a:t>
            </a:r>
            <a:r>
              <a:rPr b="1" u="sng" spc="0" dirty="0" smtClean="0">
                <a:cs typeface="Times New Roman"/>
              </a:rPr>
              <a:t>«</a:t>
            </a:r>
            <a:r>
              <a:rPr b="1" u="sng" spc="-10" dirty="0" smtClean="0">
                <a:cs typeface="Times New Roman"/>
              </a:rPr>
              <a:t>Г</a:t>
            </a:r>
            <a:r>
              <a:rPr b="1" u="sng" spc="0" dirty="0" smtClean="0">
                <a:cs typeface="Times New Roman"/>
              </a:rPr>
              <a:t>Т</a:t>
            </a:r>
            <a:r>
              <a:rPr b="1" u="sng" spc="-15" dirty="0" smtClean="0">
                <a:cs typeface="Times New Roman"/>
              </a:rPr>
              <a:t>О</a:t>
            </a:r>
            <a:r>
              <a:rPr b="1" u="sng" spc="0" dirty="0" smtClean="0">
                <a:cs typeface="Times New Roman"/>
              </a:rPr>
              <a:t>» :</a:t>
            </a:r>
            <a:endParaRPr sz="1400" dirty="0"/>
          </a:p>
        </p:txBody>
      </p:sp>
      <p:sp>
        <p:nvSpPr>
          <p:cNvPr id="14" name="object 7"/>
          <p:cNvSpPr txBox="1"/>
          <p:nvPr/>
        </p:nvSpPr>
        <p:spPr>
          <a:xfrm>
            <a:off x="179511" y="1585976"/>
            <a:ext cx="8784977" cy="652344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marL="12700" marR="17145" algn="ctr">
              <a:lnSpc>
                <a:spcPts val="1620"/>
              </a:lnSpc>
            </a:pPr>
            <a:r>
              <a:rPr sz="1300" b="1" dirty="0" err="1" smtClean="0">
                <a:cs typeface="Times New Roman"/>
              </a:rPr>
              <a:t>2.</a:t>
            </a:r>
            <a:r>
              <a:rPr sz="1300" b="1" spc="-10" dirty="0" err="1" smtClean="0">
                <a:cs typeface="Times New Roman"/>
              </a:rPr>
              <a:t>Н</a:t>
            </a:r>
            <a:r>
              <a:rPr sz="1300" b="1" spc="0" dirty="0" err="1" smtClean="0">
                <a:cs typeface="Times New Roman"/>
              </a:rPr>
              <a:t>али</a:t>
            </a:r>
            <a:r>
              <a:rPr sz="1300" b="1" spc="-10" dirty="0" err="1" smtClean="0">
                <a:cs typeface="Times New Roman"/>
              </a:rPr>
              <a:t>ч</a:t>
            </a:r>
            <a:r>
              <a:rPr sz="1300" b="1" spc="0" dirty="0" err="1" smtClean="0">
                <a:cs typeface="Times New Roman"/>
              </a:rPr>
              <a:t>ие</a:t>
            </a:r>
            <a:r>
              <a:rPr sz="1300" b="1" spc="5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д</a:t>
            </a:r>
            <a:r>
              <a:rPr sz="1300" b="1" spc="-15" dirty="0" err="1" smtClean="0">
                <a:cs typeface="Times New Roman"/>
              </a:rPr>
              <a:t>а</a:t>
            </a:r>
            <a:r>
              <a:rPr sz="1300" b="1" spc="0" dirty="0" err="1" smtClean="0">
                <a:cs typeface="Times New Roman"/>
              </a:rPr>
              <a:t>н</a:t>
            </a:r>
            <a:r>
              <a:rPr sz="1300" b="1" spc="-10" dirty="0" err="1" smtClean="0">
                <a:cs typeface="Times New Roman"/>
              </a:rPr>
              <a:t>ны</a:t>
            </a:r>
            <a:r>
              <a:rPr sz="1300" b="1" spc="0" dirty="0" err="1" smtClean="0">
                <a:cs typeface="Times New Roman"/>
              </a:rPr>
              <a:t>х</a:t>
            </a:r>
            <a:r>
              <a:rPr sz="1300" b="1" spc="10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о </a:t>
            </a:r>
            <a:r>
              <a:rPr sz="1300" b="1" spc="10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пр</a:t>
            </a:r>
            <a:r>
              <a:rPr sz="1300" b="1" spc="-10" dirty="0" err="1" smtClean="0">
                <a:cs typeface="Times New Roman"/>
              </a:rPr>
              <a:t>о</a:t>
            </a:r>
            <a:r>
              <a:rPr sz="1300" b="1" spc="0" dirty="0" err="1" smtClean="0">
                <a:cs typeface="Times New Roman"/>
              </a:rPr>
              <a:t>х</a:t>
            </a:r>
            <a:r>
              <a:rPr sz="1300" b="1" spc="-10" dirty="0" err="1" smtClean="0">
                <a:cs typeface="Times New Roman"/>
              </a:rPr>
              <a:t>о</a:t>
            </a:r>
            <a:r>
              <a:rPr sz="1300" b="1" spc="0" dirty="0" err="1" smtClean="0">
                <a:cs typeface="Times New Roman"/>
              </a:rPr>
              <a:t>ж</a:t>
            </a:r>
            <a:r>
              <a:rPr sz="1300" b="1" spc="-5" dirty="0" err="1" smtClean="0">
                <a:cs typeface="Times New Roman"/>
              </a:rPr>
              <a:t>д</a:t>
            </a:r>
            <a:r>
              <a:rPr sz="1300" b="1" spc="0" dirty="0" err="1" smtClean="0">
                <a:cs typeface="Times New Roman"/>
              </a:rPr>
              <a:t>е</a:t>
            </a:r>
            <a:r>
              <a:rPr sz="1300" b="1" spc="-10" dirty="0" err="1" smtClean="0">
                <a:cs typeface="Times New Roman"/>
              </a:rPr>
              <a:t>н</a:t>
            </a:r>
            <a:r>
              <a:rPr sz="1300" b="1" spc="0" dirty="0" err="1" smtClean="0">
                <a:cs typeface="Times New Roman"/>
              </a:rPr>
              <a:t>ии</a:t>
            </a:r>
            <a:r>
              <a:rPr sz="1300" b="1" spc="10" dirty="0" smtClean="0">
                <a:cs typeface="Times New Roman"/>
              </a:rPr>
              <a:t> </a:t>
            </a:r>
            <a:r>
              <a:rPr sz="1300" b="1" spc="-10" dirty="0" err="1" smtClean="0">
                <a:cs typeface="Times New Roman"/>
              </a:rPr>
              <a:t>од</a:t>
            </a:r>
            <a:r>
              <a:rPr sz="1300" b="1" spc="0" dirty="0" err="1" smtClean="0">
                <a:cs typeface="Times New Roman"/>
              </a:rPr>
              <a:t>н</a:t>
            </a:r>
            <a:r>
              <a:rPr sz="1300" b="1" spc="-10" dirty="0" err="1" smtClean="0">
                <a:cs typeface="Times New Roman"/>
              </a:rPr>
              <a:t>о</a:t>
            </a:r>
            <a:r>
              <a:rPr sz="1300" b="1" spc="0" dirty="0" err="1" smtClean="0">
                <a:cs typeface="Times New Roman"/>
              </a:rPr>
              <a:t>го</a:t>
            </a:r>
            <a:r>
              <a:rPr sz="1300" b="1" spc="0" dirty="0" smtClean="0">
                <a:cs typeface="Times New Roman"/>
              </a:rPr>
              <a:t> </a:t>
            </a:r>
            <a:r>
              <a:rPr sz="1300" b="1" spc="20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из</a:t>
            </a:r>
            <a:r>
              <a:rPr sz="1300" b="1" spc="0" dirty="0" smtClean="0">
                <a:cs typeface="Times New Roman"/>
              </a:rPr>
              <a:t> </a:t>
            </a:r>
            <a:r>
              <a:rPr sz="1300" b="1" spc="10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ви</a:t>
            </a:r>
            <a:r>
              <a:rPr sz="1300" b="1" spc="5" dirty="0" err="1" smtClean="0">
                <a:cs typeface="Times New Roman"/>
              </a:rPr>
              <a:t>д</a:t>
            </a:r>
            <a:r>
              <a:rPr sz="1300" b="1" spc="0" dirty="0" err="1" smtClean="0">
                <a:cs typeface="Times New Roman"/>
              </a:rPr>
              <a:t>ов</a:t>
            </a:r>
            <a:r>
              <a:rPr sz="1300" b="1" spc="5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м</a:t>
            </a:r>
            <a:r>
              <a:rPr sz="1300" b="1" spc="-15" dirty="0" err="1" smtClean="0">
                <a:cs typeface="Times New Roman"/>
              </a:rPr>
              <a:t>е</a:t>
            </a:r>
            <a:r>
              <a:rPr sz="1300" b="1" spc="0" dirty="0" err="1" smtClean="0">
                <a:cs typeface="Times New Roman"/>
              </a:rPr>
              <a:t>д</a:t>
            </a:r>
            <a:r>
              <a:rPr sz="1300" b="1" spc="-10" dirty="0" err="1" smtClean="0">
                <a:cs typeface="Times New Roman"/>
              </a:rPr>
              <a:t>иц</a:t>
            </a:r>
            <a:r>
              <a:rPr sz="1300" b="1" spc="0" dirty="0" err="1" smtClean="0">
                <a:cs typeface="Times New Roman"/>
              </a:rPr>
              <a:t>ин</a:t>
            </a:r>
            <a:r>
              <a:rPr sz="1300" b="1" spc="-15" dirty="0" err="1" smtClean="0">
                <a:cs typeface="Times New Roman"/>
              </a:rPr>
              <a:t>с</a:t>
            </a:r>
            <a:r>
              <a:rPr sz="1300" b="1" spc="0" dirty="0" err="1" smtClean="0">
                <a:cs typeface="Times New Roman"/>
              </a:rPr>
              <a:t>к</a:t>
            </a:r>
            <a:r>
              <a:rPr sz="1300" b="1" spc="5" dirty="0" err="1" smtClean="0">
                <a:cs typeface="Times New Roman"/>
              </a:rPr>
              <a:t>о</a:t>
            </a:r>
            <a:r>
              <a:rPr sz="1300" b="1" spc="-15" dirty="0" err="1" smtClean="0">
                <a:cs typeface="Times New Roman"/>
              </a:rPr>
              <a:t>г</a:t>
            </a:r>
            <a:r>
              <a:rPr sz="1300" b="1" spc="0" dirty="0" err="1" smtClean="0">
                <a:cs typeface="Times New Roman"/>
              </a:rPr>
              <a:t>о</a:t>
            </a:r>
            <a:r>
              <a:rPr sz="1300" b="1" spc="10" dirty="0" smtClean="0">
                <a:cs typeface="Times New Roman"/>
              </a:rPr>
              <a:t> </a:t>
            </a:r>
            <a:r>
              <a:rPr sz="1300" b="1" spc="-10" dirty="0" err="1" smtClean="0">
                <a:cs typeface="Times New Roman"/>
              </a:rPr>
              <a:t>о</a:t>
            </a:r>
            <a:r>
              <a:rPr sz="1300" b="1" spc="0" dirty="0" err="1" smtClean="0">
                <a:cs typeface="Times New Roman"/>
              </a:rPr>
              <a:t>смо</a:t>
            </a:r>
            <a:r>
              <a:rPr sz="1300" b="1" spc="-15" dirty="0" err="1" smtClean="0">
                <a:cs typeface="Times New Roman"/>
              </a:rPr>
              <a:t>т</a:t>
            </a:r>
            <a:r>
              <a:rPr sz="1300" b="1" spc="0" dirty="0" err="1" smtClean="0">
                <a:cs typeface="Times New Roman"/>
              </a:rPr>
              <a:t>ра</a:t>
            </a:r>
            <a:r>
              <a:rPr sz="1300" b="1" spc="5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в </a:t>
            </a:r>
            <a:r>
              <a:rPr sz="1300" b="1" spc="0" dirty="0" err="1" smtClean="0">
                <a:cs typeface="Times New Roman"/>
              </a:rPr>
              <a:t>тече</a:t>
            </a:r>
            <a:r>
              <a:rPr sz="1300" b="1" spc="-10" dirty="0" err="1" smtClean="0">
                <a:cs typeface="Times New Roman"/>
              </a:rPr>
              <a:t>н</a:t>
            </a:r>
            <a:r>
              <a:rPr sz="1300" b="1" spc="0" dirty="0" err="1" smtClean="0">
                <a:cs typeface="Times New Roman"/>
              </a:rPr>
              <a:t>ие</a:t>
            </a:r>
            <a:r>
              <a:rPr sz="1300" b="1" spc="0" dirty="0" smtClean="0">
                <a:cs typeface="Times New Roman"/>
              </a:rPr>
              <a:t> </a:t>
            </a:r>
            <a:r>
              <a:rPr sz="1300" b="1" spc="-5" dirty="0" smtClean="0">
                <a:cs typeface="Times New Roman"/>
              </a:rPr>
              <a:t> </a:t>
            </a:r>
            <a:r>
              <a:rPr sz="1300" b="1" spc="-10" dirty="0" err="1" smtClean="0">
                <a:cs typeface="Times New Roman"/>
              </a:rPr>
              <a:t>п</a:t>
            </a:r>
            <a:r>
              <a:rPr sz="1300" b="1" spc="0" dirty="0" err="1" smtClean="0">
                <a:cs typeface="Times New Roman"/>
              </a:rPr>
              <a:t>осл</a:t>
            </a:r>
            <a:r>
              <a:rPr sz="1300" b="1" spc="-20" dirty="0" err="1" smtClean="0">
                <a:cs typeface="Times New Roman"/>
              </a:rPr>
              <a:t>е</a:t>
            </a:r>
            <a:r>
              <a:rPr sz="1300" b="1" spc="0" dirty="0" err="1" smtClean="0">
                <a:cs typeface="Times New Roman"/>
              </a:rPr>
              <a:t>д</a:t>
            </a:r>
            <a:r>
              <a:rPr sz="1300" b="1" spc="-10" dirty="0" err="1" smtClean="0">
                <a:cs typeface="Times New Roman"/>
              </a:rPr>
              <a:t>ни</a:t>
            </a:r>
            <a:r>
              <a:rPr sz="1300" b="1" spc="0" dirty="0" err="1" smtClean="0">
                <a:cs typeface="Times New Roman"/>
              </a:rPr>
              <a:t>х</a:t>
            </a:r>
            <a:r>
              <a:rPr sz="1300" b="1" spc="5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6 (</a:t>
            </a:r>
            <a:r>
              <a:rPr sz="1300" b="1" spc="5" dirty="0" smtClean="0">
                <a:cs typeface="Times New Roman"/>
              </a:rPr>
              <a:t>3</a:t>
            </a:r>
            <a:r>
              <a:rPr sz="1300" b="1" spc="0" dirty="0" smtClean="0">
                <a:cs typeface="Times New Roman"/>
              </a:rPr>
              <a:t>) </a:t>
            </a:r>
            <a:r>
              <a:rPr sz="1300" b="1" spc="-20" dirty="0" err="1" smtClean="0">
                <a:cs typeface="Times New Roman"/>
              </a:rPr>
              <a:t>м</a:t>
            </a:r>
            <a:r>
              <a:rPr sz="1300" b="1" spc="0" dirty="0" err="1" smtClean="0">
                <a:cs typeface="Times New Roman"/>
              </a:rPr>
              <a:t>ес</a:t>
            </a:r>
            <a:r>
              <a:rPr sz="1300" b="1" spc="-10" dirty="0" err="1" smtClean="0">
                <a:cs typeface="Times New Roman"/>
              </a:rPr>
              <a:t>я</a:t>
            </a:r>
            <a:r>
              <a:rPr sz="1300" b="1" spc="0" dirty="0" err="1" smtClean="0">
                <a:cs typeface="Times New Roman"/>
              </a:rPr>
              <a:t>цев</a:t>
            </a:r>
            <a:r>
              <a:rPr sz="1300" b="1" spc="-5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в</a:t>
            </a:r>
            <a:r>
              <a:rPr sz="1300" b="1" spc="-5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за</a:t>
            </a:r>
            <a:r>
              <a:rPr sz="1300" b="1" spc="-5" dirty="0" err="1" smtClean="0">
                <a:cs typeface="Times New Roman"/>
              </a:rPr>
              <a:t>в</a:t>
            </a:r>
            <a:r>
              <a:rPr sz="1300" b="1" spc="-10" dirty="0" err="1" smtClean="0">
                <a:cs typeface="Times New Roman"/>
              </a:rPr>
              <a:t>и</a:t>
            </a:r>
            <a:r>
              <a:rPr sz="1300" b="1" spc="0" dirty="0" err="1" smtClean="0">
                <a:cs typeface="Times New Roman"/>
              </a:rPr>
              <a:t>си</a:t>
            </a:r>
            <a:r>
              <a:rPr sz="1300" b="1" spc="-15" dirty="0" err="1" smtClean="0">
                <a:cs typeface="Times New Roman"/>
              </a:rPr>
              <a:t>м</a:t>
            </a:r>
            <a:r>
              <a:rPr sz="1300" b="1" spc="0" dirty="0" err="1" smtClean="0">
                <a:cs typeface="Times New Roman"/>
              </a:rPr>
              <a:t>ости</a:t>
            </a:r>
            <a:r>
              <a:rPr sz="1300" b="1" spc="-15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от</a:t>
            </a:r>
            <a:r>
              <a:rPr sz="1300" b="1" spc="15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во</a:t>
            </a:r>
            <a:r>
              <a:rPr sz="1300" b="1" spc="-15" dirty="0" err="1" smtClean="0">
                <a:cs typeface="Times New Roman"/>
              </a:rPr>
              <a:t>з</a:t>
            </a:r>
            <a:r>
              <a:rPr sz="1300" b="1" spc="0" dirty="0" err="1" smtClean="0">
                <a:cs typeface="Times New Roman"/>
              </a:rPr>
              <a:t>рас</a:t>
            </a:r>
            <a:r>
              <a:rPr sz="1300" b="1" spc="-15" dirty="0" err="1" smtClean="0">
                <a:cs typeface="Times New Roman"/>
              </a:rPr>
              <a:t>та</a:t>
            </a:r>
            <a:r>
              <a:rPr sz="1300" b="1" spc="0" dirty="0" smtClean="0">
                <a:cs typeface="Times New Roman"/>
              </a:rPr>
              <a:t>:</a:t>
            </a:r>
            <a:r>
              <a:rPr lang="ru-RU" sz="1300" b="1" spc="0" dirty="0" smtClean="0">
                <a:cs typeface="Times New Roman"/>
              </a:rPr>
              <a:t> д</a:t>
            </a:r>
            <a:r>
              <a:rPr sz="1300" b="1" spc="0" dirty="0" err="1" smtClean="0">
                <a:cs typeface="Times New Roman"/>
              </a:rPr>
              <a:t>а</a:t>
            </a:r>
            <a:r>
              <a:rPr sz="1300" b="1" spc="-5" dirty="0" err="1" smtClean="0">
                <a:cs typeface="Times New Roman"/>
              </a:rPr>
              <a:t>нны</a:t>
            </a:r>
            <a:r>
              <a:rPr sz="1300" b="1" spc="0" dirty="0" err="1" smtClean="0">
                <a:cs typeface="Times New Roman"/>
              </a:rPr>
              <a:t>е</a:t>
            </a:r>
            <a:r>
              <a:rPr sz="1300" b="1" spc="140" dirty="0" smtClean="0">
                <a:cs typeface="Times New Roman"/>
              </a:rPr>
              <a:t> </a:t>
            </a:r>
            <a:r>
              <a:rPr sz="1300" b="1" spc="-5" dirty="0" err="1" smtClean="0">
                <a:cs typeface="Times New Roman"/>
              </a:rPr>
              <a:t>п</a:t>
            </a:r>
            <a:r>
              <a:rPr sz="1300" b="1" spc="0" dirty="0" err="1" smtClean="0">
                <a:cs typeface="Times New Roman"/>
              </a:rPr>
              <a:t>ред</a:t>
            </a:r>
            <a:r>
              <a:rPr sz="1300" b="1" spc="-5" dirty="0" err="1" smtClean="0">
                <a:cs typeface="Times New Roman"/>
              </a:rPr>
              <a:t>в</a:t>
            </a:r>
            <a:r>
              <a:rPr sz="1300" b="1" spc="0" dirty="0" err="1" smtClean="0">
                <a:cs typeface="Times New Roman"/>
              </a:rPr>
              <a:t>ар</a:t>
            </a:r>
            <a:r>
              <a:rPr sz="1300" b="1" spc="-10" dirty="0" err="1" smtClean="0">
                <a:cs typeface="Times New Roman"/>
              </a:rPr>
              <a:t>ит</a:t>
            </a:r>
            <a:r>
              <a:rPr sz="1300" b="1" spc="0" dirty="0" err="1" smtClean="0">
                <a:cs typeface="Times New Roman"/>
              </a:rPr>
              <a:t>ельн</a:t>
            </a:r>
            <a:r>
              <a:rPr sz="1300" b="1" spc="-10" dirty="0" err="1" smtClean="0">
                <a:cs typeface="Times New Roman"/>
              </a:rPr>
              <a:t>ы</a:t>
            </a:r>
            <a:r>
              <a:rPr sz="1300" b="1" spc="0" dirty="0" err="1" smtClean="0">
                <a:cs typeface="Times New Roman"/>
              </a:rPr>
              <a:t>х</a:t>
            </a:r>
            <a:r>
              <a:rPr sz="1300" b="1" spc="140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и</a:t>
            </a:r>
            <a:r>
              <a:rPr sz="1300" b="1" spc="135" dirty="0" smtClean="0">
                <a:cs typeface="Times New Roman"/>
              </a:rPr>
              <a:t> </a:t>
            </a:r>
            <a:r>
              <a:rPr sz="1300" b="1" spc="-5" dirty="0" err="1" smtClean="0">
                <a:cs typeface="Times New Roman"/>
              </a:rPr>
              <a:t>п</a:t>
            </a:r>
            <a:r>
              <a:rPr sz="1300" b="1" spc="0" dirty="0" err="1" smtClean="0">
                <a:cs typeface="Times New Roman"/>
              </a:rPr>
              <a:t>ер</a:t>
            </a:r>
            <a:r>
              <a:rPr sz="1300" b="1" spc="-20" dirty="0" err="1" smtClean="0">
                <a:cs typeface="Times New Roman"/>
              </a:rPr>
              <a:t>и</a:t>
            </a:r>
            <a:r>
              <a:rPr sz="1300" b="1" spc="0" dirty="0" err="1" smtClean="0">
                <a:cs typeface="Times New Roman"/>
              </a:rPr>
              <a:t>од</a:t>
            </a:r>
            <a:r>
              <a:rPr sz="1300" b="1" spc="-20" dirty="0" err="1" smtClean="0">
                <a:cs typeface="Times New Roman"/>
              </a:rPr>
              <a:t>и</a:t>
            </a:r>
            <a:r>
              <a:rPr sz="1300" b="1" spc="0" dirty="0" err="1" smtClean="0">
                <a:cs typeface="Times New Roman"/>
              </a:rPr>
              <a:t>ческ</a:t>
            </a:r>
            <a:r>
              <a:rPr sz="1300" b="1" spc="-10" dirty="0" err="1" smtClean="0">
                <a:cs typeface="Times New Roman"/>
              </a:rPr>
              <a:t>и</a:t>
            </a:r>
            <a:r>
              <a:rPr sz="1300" b="1" spc="0" dirty="0" err="1" smtClean="0">
                <a:cs typeface="Times New Roman"/>
              </a:rPr>
              <a:t>х</a:t>
            </a:r>
            <a:r>
              <a:rPr sz="1300" b="1" spc="130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ос</a:t>
            </a:r>
            <a:r>
              <a:rPr sz="1300" b="1" spc="-10" dirty="0" err="1" smtClean="0">
                <a:cs typeface="Times New Roman"/>
              </a:rPr>
              <a:t>мо</a:t>
            </a:r>
            <a:r>
              <a:rPr sz="1300" b="1" spc="5" dirty="0" err="1" smtClean="0">
                <a:cs typeface="Times New Roman"/>
              </a:rPr>
              <a:t>т</a:t>
            </a:r>
            <a:r>
              <a:rPr sz="1300" b="1" spc="0" dirty="0" err="1" smtClean="0">
                <a:cs typeface="Times New Roman"/>
              </a:rPr>
              <a:t>ров</a:t>
            </a:r>
            <a:r>
              <a:rPr sz="1300" b="1" spc="0" dirty="0" smtClean="0">
                <a:cs typeface="Times New Roman"/>
              </a:rPr>
              <a:t>,</a:t>
            </a:r>
            <a:r>
              <a:rPr sz="1300" b="1" spc="120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д</a:t>
            </a:r>
            <a:r>
              <a:rPr sz="1300" b="1" spc="-10" dirty="0" err="1" smtClean="0">
                <a:cs typeface="Times New Roman"/>
              </a:rPr>
              <a:t>и</a:t>
            </a:r>
            <a:r>
              <a:rPr sz="1300" b="1" spc="0" dirty="0" err="1" smtClean="0">
                <a:cs typeface="Times New Roman"/>
              </a:rPr>
              <a:t>спансер</a:t>
            </a:r>
            <a:r>
              <a:rPr sz="1300" b="1" spc="-10" dirty="0" err="1" smtClean="0">
                <a:cs typeface="Times New Roman"/>
              </a:rPr>
              <a:t>и</a:t>
            </a:r>
            <a:r>
              <a:rPr sz="1300" b="1" spc="0" dirty="0" err="1" smtClean="0">
                <a:cs typeface="Times New Roman"/>
              </a:rPr>
              <a:t>за</a:t>
            </a:r>
            <a:r>
              <a:rPr sz="1300" b="1" spc="-5" dirty="0" err="1" smtClean="0">
                <a:cs typeface="Times New Roman"/>
              </a:rPr>
              <a:t>ции</a:t>
            </a:r>
            <a:r>
              <a:rPr sz="1300" b="1" spc="0" dirty="0" smtClean="0">
                <a:cs typeface="Times New Roman"/>
              </a:rPr>
              <a:t>, </a:t>
            </a:r>
            <a:r>
              <a:rPr sz="1300" b="1" spc="-5" dirty="0" smtClean="0">
                <a:cs typeface="Times New Roman"/>
              </a:rPr>
              <a:t>п</a:t>
            </a:r>
            <a:r>
              <a:rPr sz="1300" b="1" spc="0" dirty="0" smtClean="0">
                <a:cs typeface="Times New Roman"/>
              </a:rPr>
              <a:t>ро</a:t>
            </a:r>
            <a:r>
              <a:rPr sz="1300" b="1" spc="-15" dirty="0" smtClean="0">
                <a:cs typeface="Times New Roman"/>
              </a:rPr>
              <a:t>ф</a:t>
            </a:r>
            <a:r>
              <a:rPr sz="1300" b="1" spc="0" dirty="0" smtClean="0">
                <a:cs typeface="Times New Roman"/>
              </a:rPr>
              <a:t>ос</a:t>
            </a:r>
            <a:r>
              <a:rPr sz="1300" b="1" spc="-10" dirty="0" smtClean="0">
                <a:cs typeface="Times New Roman"/>
              </a:rPr>
              <a:t>мо</a:t>
            </a:r>
            <a:r>
              <a:rPr sz="1300" b="1" spc="5" dirty="0" smtClean="0">
                <a:cs typeface="Times New Roman"/>
              </a:rPr>
              <a:t>т</a:t>
            </a:r>
            <a:r>
              <a:rPr sz="1300" b="1" spc="0" dirty="0" smtClean="0">
                <a:cs typeface="Times New Roman"/>
              </a:rPr>
              <a:t>ров,</a:t>
            </a:r>
            <a:r>
              <a:rPr sz="1300" b="1" spc="-20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а</a:t>
            </a:r>
            <a:r>
              <a:rPr sz="1300" b="1" spc="5" dirty="0" smtClean="0">
                <a:cs typeface="Times New Roman"/>
              </a:rPr>
              <a:t> </a:t>
            </a:r>
            <a:r>
              <a:rPr sz="1300" b="1" spc="-10" dirty="0" err="1" smtClean="0">
                <a:cs typeface="Times New Roman"/>
              </a:rPr>
              <a:t>т</a:t>
            </a:r>
            <a:r>
              <a:rPr sz="1300" b="1" spc="0" dirty="0" err="1" smtClean="0">
                <a:cs typeface="Times New Roman"/>
              </a:rPr>
              <a:t>ак</a:t>
            </a:r>
            <a:r>
              <a:rPr sz="1300" b="1" spc="-15" dirty="0" err="1" smtClean="0">
                <a:cs typeface="Times New Roman"/>
              </a:rPr>
              <a:t>ж</a:t>
            </a:r>
            <a:r>
              <a:rPr sz="1300" b="1" spc="0" dirty="0" err="1" smtClean="0">
                <a:cs typeface="Times New Roman"/>
              </a:rPr>
              <a:t>е</a:t>
            </a:r>
            <a:r>
              <a:rPr sz="1300" b="1" spc="0" dirty="0" smtClean="0">
                <a:cs typeface="Times New Roman"/>
              </a:rPr>
              <a:t> </a:t>
            </a:r>
            <a:r>
              <a:rPr sz="1300" b="1" spc="-10" dirty="0" err="1" smtClean="0">
                <a:cs typeface="Times New Roman"/>
              </a:rPr>
              <a:t>н</a:t>
            </a:r>
            <a:r>
              <a:rPr sz="1300" b="1" spc="0" dirty="0" err="1" smtClean="0">
                <a:cs typeface="Times New Roman"/>
              </a:rPr>
              <a:t>а</a:t>
            </a:r>
            <a:r>
              <a:rPr sz="1300" b="1" spc="5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осно</a:t>
            </a:r>
            <a:r>
              <a:rPr sz="1300" b="1" spc="-15" dirty="0" err="1" smtClean="0">
                <a:cs typeface="Times New Roman"/>
              </a:rPr>
              <a:t>в</a:t>
            </a:r>
            <a:r>
              <a:rPr sz="1300" b="1" spc="0" dirty="0" err="1" smtClean="0">
                <a:cs typeface="Times New Roman"/>
              </a:rPr>
              <a:t>а</a:t>
            </a:r>
            <a:r>
              <a:rPr sz="1300" b="1" spc="-5" dirty="0" err="1" smtClean="0">
                <a:cs typeface="Times New Roman"/>
              </a:rPr>
              <a:t>ни</a:t>
            </a:r>
            <a:r>
              <a:rPr sz="1300" b="1" spc="0" dirty="0" err="1" smtClean="0">
                <a:cs typeface="Times New Roman"/>
              </a:rPr>
              <a:t>и</a:t>
            </a:r>
            <a:r>
              <a:rPr sz="1300" b="1" spc="-5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«</a:t>
            </a:r>
            <a:r>
              <a:rPr sz="1300" b="1" spc="0" dirty="0" err="1" smtClean="0">
                <a:cs typeface="Times New Roman"/>
              </a:rPr>
              <a:t>П</a:t>
            </a:r>
            <a:r>
              <a:rPr sz="1300" b="1" spc="5" dirty="0" err="1" smtClean="0">
                <a:cs typeface="Times New Roman"/>
              </a:rPr>
              <a:t>а</a:t>
            </a:r>
            <a:r>
              <a:rPr sz="1300" b="1" spc="0" dirty="0" err="1" smtClean="0">
                <a:cs typeface="Times New Roman"/>
              </a:rPr>
              <a:t>с</a:t>
            </a:r>
            <a:r>
              <a:rPr sz="1300" b="1" spc="-20" dirty="0" err="1" smtClean="0">
                <a:cs typeface="Times New Roman"/>
              </a:rPr>
              <a:t>п</a:t>
            </a:r>
            <a:r>
              <a:rPr sz="1300" b="1" spc="0" dirty="0" err="1" smtClean="0">
                <a:cs typeface="Times New Roman"/>
              </a:rPr>
              <a:t>о</a:t>
            </a:r>
            <a:r>
              <a:rPr sz="1300" b="1" spc="-15" dirty="0" err="1" smtClean="0">
                <a:cs typeface="Times New Roman"/>
              </a:rPr>
              <a:t>р</a:t>
            </a:r>
            <a:r>
              <a:rPr sz="1300" b="1" spc="5" dirty="0" err="1" smtClean="0">
                <a:cs typeface="Times New Roman"/>
              </a:rPr>
              <a:t>т</a:t>
            </a:r>
            <a:r>
              <a:rPr sz="1300" b="1" spc="0" dirty="0" err="1" smtClean="0">
                <a:cs typeface="Times New Roman"/>
              </a:rPr>
              <a:t>а</a:t>
            </a:r>
            <a:r>
              <a:rPr sz="1300" b="1" spc="5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з</a:t>
            </a:r>
            <a:r>
              <a:rPr sz="1300" b="1" spc="-20" dirty="0" err="1" smtClean="0">
                <a:cs typeface="Times New Roman"/>
              </a:rPr>
              <a:t>д</a:t>
            </a:r>
            <a:r>
              <a:rPr sz="1300" b="1" spc="0" dirty="0" err="1" smtClean="0">
                <a:cs typeface="Times New Roman"/>
              </a:rPr>
              <a:t>о</a:t>
            </a:r>
            <a:r>
              <a:rPr sz="1300" b="1" spc="-15" dirty="0" err="1" smtClean="0">
                <a:cs typeface="Times New Roman"/>
              </a:rPr>
              <a:t>р</a:t>
            </a:r>
            <a:r>
              <a:rPr sz="1300" b="1" spc="-10" dirty="0" err="1" smtClean="0">
                <a:cs typeface="Times New Roman"/>
              </a:rPr>
              <a:t>о</a:t>
            </a:r>
            <a:r>
              <a:rPr sz="1300" b="1" spc="0" dirty="0" err="1" smtClean="0">
                <a:cs typeface="Times New Roman"/>
              </a:rPr>
              <a:t>вь</a:t>
            </a:r>
            <a:r>
              <a:rPr sz="1300" b="1" spc="-5" dirty="0" err="1" smtClean="0">
                <a:cs typeface="Times New Roman"/>
              </a:rPr>
              <a:t>я</a:t>
            </a:r>
            <a:r>
              <a:rPr sz="1300" b="1" spc="0" dirty="0" smtClean="0">
                <a:cs typeface="Times New Roman"/>
              </a:rPr>
              <a:t>»</a:t>
            </a:r>
            <a:endParaRPr sz="1300" b="1" dirty="0">
              <a:cs typeface="Times New Roman"/>
            </a:endParaRPr>
          </a:p>
        </p:txBody>
      </p:sp>
      <p:sp>
        <p:nvSpPr>
          <p:cNvPr id="19" name="object 12"/>
          <p:cNvSpPr txBox="1"/>
          <p:nvPr/>
        </p:nvSpPr>
        <p:spPr>
          <a:xfrm>
            <a:off x="179512" y="2407248"/>
            <a:ext cx="5112568" cy="1885848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ts val="1400"/>
              </a:lnSpc>
              <a:tabLst>
                <a:tab pos="845819" algn="l"/>
                <a:tab pos="1488440" algn="l"/>
                <a:tab pos="2374900" algn="l"/>
              </a:tabLst>
            </a:pPr>
            <a:r>
              <a:rPr lang="ru-RU" sz="1400" b="1" u="sng" spc="-10" dirty="0" smtClean="0">
                <a:cs typeface="Times New Roman"/>
              </a:rPr>
              <a:t>3. </a:t>
            </a:r>
            <a:r>
              <a:rPr sz="1400" b="1" u="sng" spc="-10" dirty="0" err="1" smtClean="0">
                <a:cs typeface="Times New Roman"/>
              </a:rPr>
              <a:t>Е</a:t>
            </a:r>
            <a:r>
              <a:rPr sz="1400" b="1" u="sng" spc="0" dirty="0" err="1" smtClean="0">
                <a:cs typeface="Times New Roman"/>
              </a:rPr>
              <a:t>сли</a:t>
            </a:r>
            <a:r>
              <a:rPr sz="1400" b="1" u="sng" spc="0" dirty="0" smtClean="0">
                <a:cs typeface="Times New Roman"/>
              </a:rPr>
              <a:t> </a:t>
            </a:r>
            <a:r>
              <a:rPr lang="ru-RU" sz="1400" b="1" u="sng" dirty="0" smtClean="0">
                <a:cs typeface="Times New Roman"/>
              </a:rPr>
              <a:t> </a:t>
            </a:r>
            <a:r>
              <a:rPr sz="1400" b="1" u="sng" spc="0" dirty="0" err="1" smtClean="0">
                <a:cs typeface="Times New Roman"/>
              </a:rPr>
              <a:t>есть</a:t>
            </a:r>
            <a:r>
              <a:rPr lang="ru-RU" sz="1400" b="1" u="sng" spc="0" dirty="0" smtClean="0">
                <a:cs typeface="Times New Roman"/>
              </a:rPr>
              <a:t> </a:t>
            </a:r>
            <a:r>
              <a:rPr sz="1400" b="1" u="sng" spc="0" dirty="0" err="1" smtClean="0">
                <a:cs typeface="Times New Roman"/>
              </a:rPr>
              <a:t>да</a:t>
            </a:r>
            <a:r>
              <a:rPr sz="1400" b="1" u="sng" spc="-10" dirty="0" err="1" smtClean="0">
                <a:cs typeface="Times New Roman"/>
              </a:rPr>
              <a:t>нн</a:t>
            </a:r>
            <a:r>
              <a:rPr sz="1400" b="1" u="sng" spc="0" dirty="0" err="1" smtClean="0">
                <a:cs typeface="Times New Roman"/>
              </a:rPr>
              <a:t>ые</a:t>
            </a:r>
            <a:r>
              <a:rPr lang="ru-RU" sz="1400" b="1" u="sng" spc="0" dirty="0" smtClean="0">
                <a:cs typeface="Times New Roman"/>
              </a:rPr>
              <a:t> </a:t>
            </a:r>
            <a:r>
              <a:rPr sz="1400" b="1" u="sng" spc="0" dirty="0" smtClean="0">
                <a:cs typeface="Times New Roman"/>
              </a:rPr>
              <a:t>о</a:t>
            </a:r>
            <a:r>
              <a:rPr lang="ru-RU" sz="1400" b="1" u="sng" spc="0" dirty="0" smtClean="0">
                <a:cs typeface="Times New Roman"/>
              </a:rPr>
              <a:t> </a:t>
            </a:r>
            <a:r>
              <a:rPr sz="1400" b="1" u="sng" dirty="0" err="1" smtClean="0">
                <a:cs typeface="Times New Roman"/>
              </a:rPr>
              <a:t>п</a:t>
            </a:r>
            <a:r>
              <a:rPr sz="1400" b="1" u="sng" spc="-10" dirty="0" err="1" smtClean="0">
                <a:cs typeface="Times New Roman"/>
              </a:rPr>
              <a:t>ро</a:t>
            </a:r>
            <a:r>
              <a:rPr sz="1400" b="1" u="sng" spc="0" dirty="0" err="1" smtClean="0">
                <a:cs typeface="Times New Roman"/>
              </a:rPr>
              <a:t>х</a:t>
            </a:r>
            <a:r>
              <a:rPr sz="1400" b="1" u="sng" spc="-10" dirty="0" err="1" smtClean="0">
                <a:cs typeface="Times New Roman"/>
              </a:rPr>
              <a:t>о</a:t>
            </a:r>
            <a:r>
              <a:rPr sz="1400" b="1" u="sng" spc="0" dirty="0" err="1" smtClean="0">
                <a:cs typeface="Times New Roman"/>
              </a:rPr>
              <a:t>жд</a:t>
            </a:r>
            <a:r>
              <a:rPr sz="1400" b="1" u="sng" spc="-15" dirty="0" err="1" smtClean="0">
                <a:cs typeface="Times New Roman"/>
              </a:rPr>
              <a:t>е</a:t>
            </a:r>
            <a:r>
              <a:rPr sz="1400" b="1" u="sng" spc="-10" dirty="0" err="1" smtClean="0">
                <a:cs typeface="Times New Roman"/>
              </a:rPr>
              <a:t>н</a:t>
            </a:r>
            <a:r>
              <a:rPr sz="1400" b="1" u="sng" spc="0" dirty="0" err="1" smtClean="0">
                <a:cs typeface="Times New Roman"/>
              </a:rPr>
              <a:t>ии</a:t>
            </a:r>
            <a:r>
              <a:rPr lang="ru-RU" sz="1400" b="1" u="sng" spc="0" dirty="0" smtClean="0">
                <a:cs typeface="Times New Roman"/>
              </a:rPr>
              <a:t> </a:t>
            </a:r>
            <a:r>
              <a:rPr sz="1400" b="1" u="sng" spc="-15" dirty="0" err="1" smtClean="0">
                <a:cs typeface="Times New Roman"/>
              </a:rPr>
              <a:t>м</a:t>
            </a:r>
            <a:r>
              <a:rPr sz="1400" b="1" u="sng" spc="0" dirty="0" err="1" smtClean="0">
                <a:cs typeface="Times New Roman"/>
              </a:rPr>
              <a:t>ед</a:t>
            </a:r>
            <a:r>
              <a:rPr sz="1400" b="1" u="sng" spc="-10" dirty="0" err="1" smtClean="0">
                <a:cs typeface="Times New Roman"/>
              </a:rPr>
              <a:t>иц</a:t>
            </a:r>
            <a:r>
              <a:rPr sz="1400" b="1" u="sng" spc="0" dirty="0" err="1" smtClean="0">
                <a:cs typeface="Times New Roman"/>
              </a:rPr>
              <a:t>ин</a:t>
            </a:r>
            <a:r>
              <a:rPr sz="1400" b="1" u="sng" spc="-15" dirty="0" err="1" smtClean="0">
                <a:cs typeface="Times New Roman"/>
              </a:rPr>
              <a:t>с</a:t>
            </a:r>
            <a:r>
              <a:rPr sz="1400" b="1" u="sng" spc="0" dirty="0" err="1" smtClean="0">
                <a:cs typeface="Times New Roman"/>
              </a:rPr>
              <a:t>ко</a:t>
            </a:r>
            <a:r>
              <a:rPr sz="1400" b="1" u="sng" spc="-15" dirty="0" err="1" smtClean="0">
                <a:cs typeface="Times New Roman"/>
              </a:rPr>
              <a:t>г</a:t>
            </a:r>
            <a:r>
              <a:rPr sz="1400" b="1" u="sng" spc="0" dirty="0" err="1" smtClean="0">
                <a:cs typeface="Times New Roman"/>
              </a:rPr>
              <a:t>о</a:t>
            </a:r>
            <a:r>
              <a:rPr lang="ru-RU" sz="1400" b="1" u="sng" dirty="0">
                <a:cs typeface="Times New Roman"/>
              </a:rPr>
              <a:t> </a:t>
            </a:r>
            <a:r>
              <a:rPr sz="1400" b="1" u="sng" dirty="0" err="1" smtClean="0">
                <a:cs typeface="Times New Roman"/>
              </a:rPr>
              <a:t>ос</a:t>
            </a:r>
            <a:r>
              <a:rPr sz="1400" b="1" u="sng" spc="-15" dirty="0" err="1" smtClean="0">
                <a:cs typeface="Times New Roman"/>
              </a:rPr>
              <a:t>м</a:t>
            </a:r>
            <a:r>
              <a:rPr sz="1400" b="1" u="sng" spc="0" dirty="0" err="1" smtClean="0">
                <a:cs typeface="Times New Roman"/>
              </a:rPr>
              <a:t>от</a:t>
            </a:r>
            <a:r>
              <a:rPr sz="1400" b="1" u="sng" spc="-10" dirty="0" err="1" smtClean="0">
                <a:cs typeface="Times New Roman"/>
              </a:rPr>
              <a:t>р</a:t>
            </a:r>
            <a:r>
              <a:rPr sz="1400" b="1" u="sng" spc="0" dirty="0" err="1" smtClean="0">
                <a:cs typeface="Times New Roman"/>
              </a:rPr>
              <a:t>а</a:t>
            </a:r>
            <a:r>
              <a:rPr sz="1400" b="1" u="sng" spc="-5" dirty="0" smtClean="0">
                <a:cs typeface="Times New Roman"/>
              </a:rPr>
              <a:t>: </a:t>
            </a:r>
            <a:endParaRPr lang="ru-RU" sz="1400" b="1" u="sng" spc="-5" dirty="0" smtClean="0">
              <a:cs typeface="Times New Roman"/>
            </a:endParaRPr>
          </a:p>
          <a:p>
            <a:pPr marL="12700" algn="ctr">
              <a:lnSpc>
                <a:spcPts val="1400"/>
              </a:lnSpc>
              <a:tabLst>
                <a:tab pos="845819" algn="l"/>
                <a:tab pos="1488440" algn="l"/>
                <a:tab pos="2374900" algn="l"/>
              </a:tabLst>
            </a:pPr>
            <a:endParaRPr lang="ru-RU" sz="1400" b="1" u="sng" spc="-5" dirty="0" smtClean="0">
              <a:cs typeface="Times New Roman"/>
            </a:endParaRPr>
          </a:p>
          <a:p>
            <a:pPr marL="12700" marR="13335" algn="just">
              <a:lnSpc>
                <a:spcPts val="1400"/>
              </a:lnSpc>
              <a:tabLst>
                <a:tab pos="594360" algn="l"/>
                <a:tab pos="1903730" algn="l"/>
              </a:tabLst>
            </a:pPr>
            <a:r>
              <a:rPr sz="1300" b="1" dirty="0" err="1" smtClean="0">
                <a:cs typeface="Times New Roman"/>
              </a:rPr>
              <a:t>3.1.</a:t>
            </a:r>
            <a:r>
              <a:rPr sz="1300" b="1" spc="-20" dirty="0" err="1" smtClean="0">
                <a:cs typeface="Times New Roman"/>
              </a:rPr>
              <a:t>О</a:t>
            </a:r>
            <a:r>
              <a:rPr sz="1300" b="1" spc="0" dirty="0" err="1" smtClean="0">
                <a:cs typeface="Times New Roman"/>
              </a:rPr>
              <a:t>пр</a:t>
            </a:r>
            <a:r>
              <a:rPr sz="1300" b="1" spc="-15" dirty="0" err="1" smtClean="0">
                <a:cs typeface="Times New Roman"/>
              </a:rPr>
              <a:t>е</a:t>
            </a:r>
            <a:r>
              <a:rPr sz="1300" b="1" spc="0" dirty="0" err="1" smtClean="0">
                <a:cs typeface="Times New Roman"/>
              </a:rPr>
              <a:t>дел</a:t>
            </a:r>
            <a:r>
              <a:rPr sz="1300" b="1" spc="-20" dirty="0" err="1" smtClean="0">
                <a:cs typeface="Times New Roman"/>
              </a:rPr>
              <a:t>е</a:t>
            </a:r>
            <a:r>
              <a:rPr sz="1300" b="1" spc="0" dirty="0" err="1" smtClean="0">
                <a:cs typeface="Times New Roman"/>
              </a:rPr>
              <a:t>н</a:t>
            </a:r>
            <a:r>
              <a:rPr sz="1300" b="1" spc="-10" dirty="0" err="1" smtClean="0">
                <a:cs typeface="Times New Roman"/>
              </a:rPr>
              <a:t>и</a:t>
            </a:r>
            <a:r>
              <a:rPr sz="1300" b="1" spc="0" dirty="0" err="1" smtClean="0">
                <a:cs typeface="Times New Roman"/>
              </a:rPr>
              <a:t>е</a:t>
            </a:r>
            <a:r>
              <a:rPr lang="ru-RU" sz="1300" b="1" spc="0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г</a:t>
            </a:r>
            <a:r>
              <a:rPr sz="1300" b="1" spc="5" dirty="0" err="1" smtClean="0">
                <a:cs typeface="Times New Roman"/>
              </a:rPr>
              <a:t>р</a:t>
            </a:r>
            <a:r>
              <a:rPr sz="1300" b="1" spc="-20" dirty="0" err="1" smtClean="0">
                <a:cs typeface="Times New Roman"/>
              </a:rPr>
              <a:t>у</a:t>
            </a:r>
            <a:r>
              <a:rPr sz="1300" b="1" spc="0" dirty="0" err="1" smtClean="0">
                <a:cs typeface="Times New Roman"/>
              </a:rPr>
              <a:t>п</a:t>
            </a:r>
            <a:r>
              <a:rPr sz="1300" b="1" spc="-10" dirty="0" err="1" smtClean="0">
                <a:cs typeface="Times New Roman"/>
              </a:rPr>
              <a:t>п</a:t>
            </a:r>
            <a:r>
              <a:rPr sz="1300" b="1" spc="0" dirty="0" err="1" smtClean="0">
                <a:cs typeface="Times New Roman"/>
              </a:rPr>
              <a:t>ы</a:t>
            </a:r>
            <a:r>
              <a:rPr sz="1300" b="1" spc="0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здо</a:t>
            </a:r>
            <a:r>
              <a:rPr sz="1300" b="1" spc="-10" dirty="0" err="1" smtClean="0">
                <a:cs typeface="Times New Roman"/>
              </a:rPr>
              <a:t>р</a:t>
            </a:r>
            <a:r>
              <a:rPr sz="1300" b="1" spc="0" dirty="0" err="1" smtClean="0">
                <a:cs typeface="Times New Roman"/>
              </a:rPr>
              <a:t>ов</a:t>
            </a:r>
            <a:r>
              <a:rPr sz="1300" b="1" spc="-10" dirty="0" err="1" smtClean="0">
                <a:cs typeface="Times New Roman"/>
              </a:rPr>
              <a:t>ь</a:t>
            </a:r>
            <a:r>
              <a:rPr sz="1300" b="1" spc="0" dirty="0" err="1" smtClean="0">
                <a:cs typeface="Times New Roman"/>
              </a:rPr>
              <a:t>я</a:t>
            </a:r>
            <a:endParaRPr lang="ru-RU" sz="1300" b="1" spc="0" dirty="0" smtClean="0">
              <a:cs typeface="Times New Roman"/>
            </a:endParaRPr>
          </a:p>
          <a:p>
            <a:pPr marL="12700" marR="151765" algn="just">
              <a:lnSpc>
                <a:spcPts val="1400"/>
              </a:lnSpc>
              <a:tabLst>
                <a:tab pos="999490" algn="l"/>
              </a:tabLst>
            </a:pPr>
            <a:r>
              <a:rPr lang="ru-RU" sz="1300" b="1" dirty="0" smtClean="0">
                <a:cs typeface="Times New Roman"/>
              </a:rPr>
              <a:t>3.2. </a:t>
            </a:r>
            <a:r>
              <a:rPr lang="ru-RU" sz="1300" b="1" spc="-10" dirty="0" smtClean="0">
                <a:cs typeface="Times New Roman"/>
              </a:rPr>
              <a:t>О</a:t>
            </a:r>
            <a:r>
              <a:rPr lang="ru-RU" sz="1300" b="1" spc="0" dirty="0" smtClean="0">
                <a:cs typeface="Times New Roman"/>
              </a:rPr>
              <a:t>с</a:t>
            </a:r>
            <a:r>
              <a:rPr lang="ru-RU" sz="1300" b="1" spc="-15" dirty="0" smtClean="0">
                <a:cs typeface="Times New Roman"/>
              </a:rPr>
              <a:t>м</a:t>
            </a:r>
            <a:r>
              <a:rPr lang="ru-RU" sz="1300" b="1" spc="0" dirty="0" smtClean="0">
                <a:cs typeface="Times New Roman"/>
              </a:rPr>
              <a:t>отр,</a:t>
            </a:r>
            <a:r>
              <a:rPr lang="ru-RU" sz="1300" b="1" spc="-5" dirty="0" smtClean="0">
                <a:cs typeface="Times New Roman"/>
              </a:rPr>
              <a:t> </a:t>
            </a:r>
            <a:r>
              <a:rPr lang="ru-RU" sz="1300" b="1" spc="-10" dirty="0" smtClean="0">
                <a:cs typeface="Times New Roman"/>
              </a:rPr>
              <a:t>в</a:t>
            </a:r>
            <a:r>
              <a:rPr lang="ru-RU" sz="1300" b="1" spc="0" dirty="0" smtClean="0">
                <a:cs typeface="Times New Roman"/>
              </a:rPr>
              <a:t>кл</a:t>
            </a:r>
            <a:r>
              <a:rPr lang="ru-RU" sz="1300" b="1" spc="-10" dirty="0" smtClean="0">
                <a:cs typeface="Times New Roman"/>
              </a:rPr>
              <a:t>юч</a:t>
            </a:r>
            <a:r>
              <a:rPr lang="ru-RU" sz="1300" b="1" spc="0" dirty="0" smtClean="0">
                <a:cs typeface="Times New Roman"/>
              </a:rPr>
              <a:t>ая изм</a:t>
            </a:r>
            <a:r>
              <a:rPr lang="ru-RU" sz="1300" b="1" spc="-15" dirty="0" smtClean="0">
                <a:cs typeface="Times New Roman"/>
              </a:rPr>
              <a:t>е</a:t>
            </a:r>
            <a:r>
              <a:rPr lang="ru-RU" sz="1300" b="1" spc="0" dirty="0" smtClean="0">
                <a:cs typeface="Times New Roman"/>
              </a:rPr>
              <a:t>ре</a:t>
            </a:r>
            <a:r>
              <a:rPr lang="ru-RU" sz="1300" b="1" spc="-10" dirty="0" smtClean="0">
                <a:cs typeface="Times New Roman"/>
              </a:rPr>
              <a:t>н</a:t>
            </a:r>
            <a:r>
              <a:rPr lang="ru-RU" sz="1300" b="1" spc="0" dirty="0" smtClean="0">
                <a:cs typeface="Times New Roman"/>
              </a:rPr>
              <a:t>ие </a:t>
            </a:r>
            <a:r>
              <a:rPr lang="ru-RU" sz="1300" b="1" spc="-5" dirty="0" smtClean="0">
                <a:cs typeface="Times New Roman"/>
              </a:rPr>
              <a:t> </a:t>
            </a:r>
            <a:r>
              <a:rPr lang="ru-RU" sz="1300" b="1" spc="-10" dirty="0" smtClean="0">
                <a:cs typeface="Times New Roman"/>
              </a:rPr>
              <a:t>А</a:t>
            </a:r>
            <a:r>
              <a:rPr lang="ru-RU" sz="1300" b="1" spc="0" dirty="0" smtClean="0">
                <a:cs typeface="Times New Roman"/>
              </a:rPr>
              <a:t>/Д, </a:t>
            </a:r>
            <a:r>
              <a:rPr lang="ru-RU" sz="1300" b="1" spc="-20" dirty="0" smtClean="0">
                <a:cs typeface="Times New Roman"/>
              </a:rPr>
              <a:t> </a:t>
            </a:r>
            <a:r>
              <a:rPr lang="ru-RU" sz="1300" b="1" spc="0" dirty="0" smtClean="0">
                <a:cs typeface="Times New Roman"/>
              </a:rPr>
              <a:t>п</a:t>
            </a:r>
            <a:r>
              <a:rPr lang="ru-RU" sz="1300" b="1" spc="-10" dirty="0" smtClean="0">
                <a:cs typeface="Times New Roman"/>
              </a:rPr>
              <a:t>у</a:t>
            </a:r>
            <a:r>
              <a:rPr lang="ru-RU" sz="1300" b="1" spc="-5" dirty="0" smtClean="0">
                <a:cs typeface="Times New Roman"/>
              </a:rPr>
              <a:t>ль</a:t>
            </a:r>
            <a:r>
              <a:rPr lang="ru-RU" sz="1300" b="1" spc="0" dirty="0" smtClean="0">
                <a:cs typeface="Times New Roman"/>
              </a:rPr>
              <a:t>са, темп</a:t>
            </a:r>
            <a:r>
              <a:rPr lang="ru-RU" sz="1300" b="1" spc="-10" dirty="0" smtClean="0">
                <a:cs typeface="Times New Roman"/>
              </a:rPr>
              <a:t>е</a:t>
            </a:r>
            <a:r>
              <a:rPr lang="ru-RU" sz="1300" b="1" spc="0" dirty="0" smtClean="0">
                <a:cs typeface="Times New Roman"/>
              </a:rPr>
              <a:t>рат</a:t>
            </a:r>
            <a:r>
              <a:rPr lang="ru-RU" sz="1300" b="1" spc="-20" dirty="0" smtClean="0">
                <a:cs typeface="Times New Roman"/>
              </a:rPr>
              <a:t>у</a:t>
            </a:r>
            <a:r>
              <a:rPr lang="ru-RU" sz="1300" b="1" spc="0" dirty="0" smtClean="0">
                <a:cs typeface="Times New Roman"/>
              </a:rPr>
              <a:t>ры </a:t>
            </a:r>
            <a:r>
              <a:rPr lang="ru-RU" sz="1300" b="1" spc="-5" dirty="0" smtClean="0">
                <a:cs typeface="Times New Roman"/>
              </a:rPr>
              <a:t>т</a:t>
            </a:r>
            <a:r>
              <a:rPr lang="ru-RU" sz="1300" b="1" spc="0" dirty="0" smtClean="0">
                <a:cs typeface="Times New Roman"/>
              </a:rPr>
              <a:t>ела.</a:t>
            </a:r>
            <a:r>
              <a:rPr lang="ru-RU" sz="1300" b="1" spc="-10" dirty="0">
                <a:cs typeface="Times New Roman"/>
              </a:rPr>
              <a:t> </a:t>
            </a:r>
            <a:endParaRPr lang="ru-RU" sz="1300" b="1" spc="-10" dirty="0" smtClean="0">
              <a:cs typeface="Times New Roman"/>
            </a:endParaRPr>
          </a:p>
          <a:p>
            <a:pPr marL="12700" marR="151765" algn="just">
              <a:lnSpc>
                <a:spcPts val="1400"/>
              </a:lnSpc>
              <a:tabLst>
                <a:tab pos="999490" algn="l"/>
              </a:tabLst>
            </a:pPr>
            <a:r>
              <a:rPr lang="ru-RU" sz="1300" b="1" spc="-10" dirty="0" smtClean="0">
                <a:cs typeface="Times New Roman"/>
              </a:rPr>
              <a:t>О</a:t>
            </a:r>
            <a:r>
              <a:rPr lang="ru-RU" sz="1300" b="1" dirty="0" smtClean="0">
                <a:cs typeface="Times New Roman"/>
              </a:rPr>
              <a:t>тметка </a:t>
            </a:r>
            <a:r>
              <a:rPr lang="ru-RU" sz="1300" b="1" dirty="0">
                <a:cs typeface="Times New Roman"/>
              </a:rPr>
              <a:t>о прохождении фл</a:t>
            </a:r>
            <a:r>
              <a:rPr lang="ru-RU" sz="1300" b="1" spc="-10" dirty="0">
                <a:cs typeface="Times New Roman"/>
              </a:rPr>
              <a:t>ю</a:t>
            </a:r>
            <a:r>
              <a:rPr lang="ru-RU" sz="1300" b="1" dirty="0">
                <a:cs typeface="Times New Roman"/>
              </a:rPr>
              <a:t>о</a:t>
            </a:r>
            <a:r>
              <a:rPr lang="ru-RU" sz="1300" b="1" spc="-10" dirty="0">
                <a:cs typeface="Times New Roman"/>
              </a:rPr>
              <a:t>р</a:t>
            </a:r>
            <a:r>
              <a:rPr lang="ru-RU" sz="1300" b="1" dirty="0">
                <a:cs typeface="Times New Roman"/>
              </a:rPr>
              <a:t>о</a:t>
            </a:r>
            <a:r>
              <a:rPr lang="ru-RU" sz="1300" b="1" spc="-15" dirty="0">
                <a:cs typeface="Times New Roman"/>
              </a:rPr>
              <a:t>г</a:t>
            </a:r>
            <a:r>
              <a:rPr lang="ru-RU" sz="1300" b="1" dirty="0">
                <a:cs typeface="Times New Roman"/>
              </a:rPr>
              <a:t>ра</a:t>
            </a:r>
            <a:r>
              <a:rPr lang="ru-RU" sz="1300" b="1" spc="-10" dirty="0">
                <a:cs typeface="Times New Roman"/>
              </a:rPr>
              <a:t>фи</a:t>
            </a:r>
            <a:r>
              <a:rPr lang="ru-RU" sz="1300" b="1" dirty="0">
                <a:cs typeface="Times New Roman"/>
              </a:rPr>
              <a:t>и в течении посл</a:t>
            </a:r>
            <a:r>
              <a:rPr lang="ru-RU" sz="1300" b="1" spc="-20" dirty="0">
                <a:cs typeface="Times New Roman"/>
              </a:rPr>
              <a:t>е</a:t>
            </a:r>
            <a:r>
              <a:rPr lang="ru-RU" sz="1300" b="1" spc="-10" dirty="0">
                <a:cs typeface="Times New Roman"/>
              </a:rPr>
              <a:t>д</a:t>
            </a:r>
            <a:r>
              <a:rPr lang="ru-RU" sz="1300" b="1" dirty="0">
                <a:cs typeface="Times New Roman"/>
              </a:rPr>
              <a:t>не</a:t>
            </a:r>
            <a:r>
              <a:rPr lang="ru-RU" sz="1300" b="1" spc="-15" dirty="0">
                <a:cs typeface="Times New Roman"/>
              </a:rPr>
              <a:t>г</a:t>
            </a:r>
            <a:r>
              <a:rPr lang="ru-RU" sz="1300" b="1" dirty="0">
                <a:cs typeface="Times New Roman"/>
              </a:rPr>
              <a:t>о</a:t>
            </a:r>
            <a:r>
              <a:rPr lang="ru-RU" sz="1300" b="1" spc="5" dirty="0">
                <a:cs typeface="Times New Roman"/>
              </a:rPr>
              <a:t> </a:t>
            </a:r>
            <a:r>
              <a:rPr lang="ru-RU" sz="1300" b="1" dirty="0">
                <a:cs typeface="Times New Roman"/>
              </a:rPr>
              <a:t>г</a:t>
            </a:r>
            <a:r>
              <a:rPr lang="ru-RU" sz="1300" b="1" spc="-10" dirty="0">
                <a:cs typeface="Times New Roman"/>
              </a:rPr>
              <a:t>о</a:t>
            </a:r>
            <a:r>
              <a:rPr lang="ru-RU" sz="1300" b="1" dirty="0">
                <a:cs typeface="Times New Roman"/>
              </a:rPr>
              <a:t>да</a:t>
            </a:r>
            <a:endParaRPr lang="ru-RU" sz="1300" b="1" dirty="0"/>
          </a:p>
          <a:p>
            <a:pPr marL="12700" marR="12700" algn="just">
              <a:lnSpc>
                <a:spcPts val="1400"/>
              </a:lnSpc>
              <a:tabLst>
                <a:tab pos="825500" algn="l"/>
              </a:tabLst>
            </a:pPr>
            <a:r>
              <a:rPr lang="ru-RU" sz="1300" b="1" dirty="0" err="1">
                <a:cs typeface="Times New Roman"/>
              </a:rPr>
              <a:t>3.3.</a:t>
            </a:r>
            <a:r>
              <a:rPr lang="ru-RU" sz="1300" b="1" spc="-10" dirty="0" err="1">
                <a:cs typeface="Times New Roman"/>
              </a:rPr>
              <a:t>Е</a:t>
            </a:r>
            <a:r>
              <a:rPr lang="ru-RU" sz="1300" b="1" dirty="0" err="1">
                <a:cs typeface="Times New Roman"/>
              </a:rPr>
              <a:t>сли</a:t>
            </a:r>
            <a:r>
              <a:rPr lang="ru-RU" sz="1300" b="1" dirty="0">
                <a:cs typeface="Times New Roman"/>
              </a:rPr>
              <a:t>	да</a:t>
            </a:r>
            <a:r>
              <a:rPr lang="ru-RU" sz="1300" b="1" spc="-10" dirty="0">
                <a:cs typeface="Times New Roman"/>
              </a:rPr>
              <a:t>н</a:t>
            </a:r>
            <a:r>
              <a:rPr lang="ru-RU" sz="1300" b="1" dirty="0">
                <a:cs typeface="Times New Roman"/>
              </a:rPr>
              <a:t>н</a:t>
            </a:r>
            <a:r>
              <a:rPr lang="ru-RU" sz="1300" b="1" spc="-10" dirty="0">
                <a:cs typeface="Times New Roman"/>
              </a:rPr>
              <a:t>ы</a:t>
            </a:r>
            <a:r>
              <a:rPr lang="ru-RU" sz="1300" b="1" dirty="0">
                <a:cs typeface="Times New Roman"/>
              </a:rPr>
              <a:t>е </a:t>
            </a:r>
            <a:r>
              <a:rPr lang="ru-RU" sz="1300" b="1" dirty="0" err="1">
                <a:cs typeface="Times New Roman"/>
              </a:rPr>
              <a:t>рузультатов</a:t>
            </a:r>
            <a:r>
              <a:rPr lang="ru-RU" sz="1300" b="1" dirty="0">
                <a:cs typeface="Times New Roman"/>
              </a:rPr>
              <a:t> ме</a:t>
            </a:r>
            <a:r>
              <a:rPr lang="ru-RU" sz="1300" b="1" spc="-10" dirty="0">
                <a:cs typeface="Times New Roman"/>
              </a:rPr>
              <a:t>д</a:t>
            </a:r>
            <a:r>
              <a:rPr lang="ru-RU" sz="1300" b="1" dirty="0">
                <a:cs typeface="Times New Roman"/>
              </a:rPr>
              <a:t>и</a:t>
            </a:r>
            <a:r>
              <a:rPr lang="ru-RU" sz="1300" b="1" spc="-10" dirty="0">
                <a:cs typeface="Times New Roman"/>
              </a:rPr>
              <a:t>ц</a:t>
            </a:r>
            <a:r>
              <a:rPr lang="ru-RU" sz="1300" b="1" dirty="0">
                <a:cs typeface="Times New Roman"/>
              </a:rPr>
              <a:t>ин</a:t>
            </a:r>
            <a:r>
              <a:rPr lang="ru-RU" sz="1300" b="1" spc="-15" dirty="0">
                <a:cs typeface="Times New Roman"/>
              </a:rPr>
              <a:t>с</a:t>
            </a:r>
            <a:r>
              <a:rPr lang="ru-RU" sz="1300" b="1" dirty="0">
                <a:cs typeface="Times New Roman"/>
              </a:rPr>
              <a:t>к</a:t>
            </a:r>
            <a:r>
              <a:rPr lang="ru-RU" sz="1300" b="1" spc="-5" dirty="0">
                <a:cs typeface="Times New Roman"/>
              </a:rPr>
              <a:t>о</a:t>
            </a:r>
            <a:r>
              <a:rPr lang="ru-RU" sz="1300" b="1" dirty="0">
                <a:cs typeface="Times New Roman"/>
              </a:rPr>
              <a:t>го осмотра пре</a:t>
            </a:r>
            <a:r>
              <a:rPr lang="ru-RU" sz="1300" b="1" spc="-15" dirty="0">
                <a:cs typeface="Times New Roman"/>
              </a:rPr>
              <a:t>в</a:t>
            </a:r>
            <a:r>
              <a:rPr lang="ru-RU" sz="1300" b="1" dirty="0">
                <a:cs typeface="Times New Roman"/>
              </a:rPr>
              <a:t>ыша</a:t>
            </a:r>
            <a:r>
              <a:rPr lang="ru-RU" sz="1300" b="1" spc="-10" dirty="0">
                <a:cs typeface="Times New Roman"/>
              </a:rPr>
              <a:t>ю</a:t>
            </a:r>
            <a:r>
              <a:rPr lang="ru-RU" sz="1300" b="1" dirty="0">
                <a:cs typeface="Times New Roman"/>
              </a:rPr>
              <a:t>т 6 м</a:t>
            </a:r>
            <a:r>
              <a:rPr lang="ru-RU" sz="1300" b="1" spc="-15" dirty="0">
                <a:cs typeface="Times New Roman"/>
              </a:rPr>
              <a:t>ес</a:t>
            </a:r>
            <a:r>
              <a:rPr lang="ru-RU" sz="1300" b="1" dirty="0">
                <a:cs typeface="Times New Roman"/>
              </a:rPr>
              <a:t>я</a:t>
            </a:r>
            <a:r>
              <a:rPr lang="ru-RU" sz="1300" b="1" spc="5" dirty="0">
                <a:cs typeface="Times New Roman"/>
              </a:rPr>
              <a:t>ц</a:t>
            </a:r>
            <a:r>
              <a:rPr lang="ru-RU" sz="1300" b="1" dirty="0">
                <a:cs typeface="Times New Roman"/>
              </a:rPr>
              <a:t>ев (</a:t>
            </a:r>
            <a:r>
              <a:rPr lang="ru-RU" sz="1300" b="1" spc="-10" dirty="0">
                <a:cs typeface="Times New Roman"/>
              </a:rPr>
              <a:t>1</a:t>
            </a:r>
            <a:r>
              <a:rPr lang="ru-RU" sz="1300" b="1" spc="20" dirty="0">
                <a:cs typeface="Times New Roman"/>
              </a:rPr>
              <a:t>8</a:t>
            </a:r>
            <a:r>
              <a:rPr lang="ru-RU" sz="1300" b="1" spc="-15" dirty="0">
                <a:cs typeface="Times New Roman"/>
              </a:rPr>
              <a:t>-</a:t>
            </a:r>
            <a:r>
              <a:rPr lang="ru-RU" sz="1300" b="1" spc="-10" dirty="0">
                <a:cs typeface="Times New Roman"/>
              </a:rPr>
              <a:t>5</a:t>
            </a:r>
            <a:r>
              <a:rPr lang="ru-RU" sz="1300" b="1" dirty="0">
                <a:cs typeface="Times New Roman"/>
              </a:rPr>
              <a:t>5 </a:t>
            </a:r>
            <a:r>
              <a:rPr lang="ru-RU" sz="1300" b="1" spc="-5" dirty="0">
                <a:cs typeface="Times New Roman"/>
              </a:rPr>
              <a:t>л</a:t>
            </a:r>
            <a:r>
              <a:rPr lang="ru-RU" sz="1300" b="1" dirty="0">
                <a:cs typeface="Times New Roman"/>
              </a:rPr>
              <a:t>ет) и 3 м</a:t>
            </a:r>
            <a:r>
              <a:rPr lang="ru-RU" sz="1300" b="1" spc="-15" dirty="0">
                <a:cs typeface="Times New Roman"/>
              </a:rPr>
              <a:t>е</a:t>
            </a:r>
            <a:r>
              <a:rPr lang="ru-RU" sz="1300" b="1" dirty="0">
                <a:cs typeface="Times New Roman"/>
              </a:rPr>
              <a:t>ся</a:t>
            </a:r>
            <a:r>
              <a:rPr lang="ru-RU" sz="1300" b="1" spc="-5" dirty="0">
                <a:cs typeface="Times New Roman"/>
              </a:rPr>
              <a:t>ц</a:t>
            </a:r>
            <a:r>
              <a:rPr lang="ru-RU" sz="1300" b="1" dirty="0">
                <a:cs typeface="Times New Roman"/>
              </a:rPr>
              <a:t>ев (</a:t>
            </a:r>
            <a:r>
              <a:rPr lang="ru-RU" sz="1300" b="1" spc="-10" dirty="0">
                <a:cs typeface="Times New Roman"/>
              </a:rPr>
              <a:t>5</a:t>
            </a:r>
            <a:r>
              <a:rPr lang="ru-RU" sz="1300" b="1" dirty="0">
                <a:cs typeface="Times New Roman"/>
              </a:rPr>
              <a:t>5 </a:t>
            </a:r>
            <a:r>
              <a:rPr lang="ru-RU" sz="1300" b="1" spc="-5" dirty="0">
                <a:cs typeface="Times New Roman"/>
              </a:rPr>
              <a:t>л</a:t>
            </a:r>
            <a:r>
              <a:rPr lang="ru-RU" sz="1300" b="1" dirty="0">
                <a:cs typeface="Times New Roman"/>
              </a:rPr>
              <a:t>ет и старш</a:t>
            </a:r>
            <a:r>
              <a:rPr lang="ru-RU" sz="1300" b="1" spc="-15" dirty="0">
                <a:cs typeface="Times New Roman"/>
              </a:rPr>
              <a:t>е</a:t>
            </a:r>
            <a:r>
              <a:rPr lang="ru-RU" sz="1300" b="1" dirty="0">
                <a:cs typeface="Times New Roman"/>
              </a:rPr>
              <a:t>),</a:t>
            </a:r>
            <a:r>
              <a:rPr lang="ru-RU" sz="1300" b="1" spc="-5" dirty="0">
                <a:cs typeface="Times New Roman"/>
              </a:rPr>
              <a:t> </a:t>
            </a:r>
            <a:r>
              <a:rPr lang="ru-RU" sz="1300" b="1" dirty="0">
                <a:cs typeface="Times New Roman"/>
              </a:rPr>
              <a:t>н</a:t>
            </a:r>
            <a:r>
              <a:rPr lang="ru-RU" sz="1300" b="1" spc="-15" dirty="0">
                <a:cs typeface="Times New Roman"/>
              </a:rPr>
              <a:t>а</a:t>
            </a:r>
            <a:r>
              <a:rPr lang="ru-RU" sz="1300" b="1" dirty="0">
                <a:cs typeface="Times New Roman"/>
              </a:rPr>
              <a:t>прав</a:t>
            </a:r>
            <a:r>
              <a:rPr lang="ru-RU" sz="1300" b="1" spc="-10" dirty="0">
                <a:cs typeface="Times New Roman"/>
              </a:rPr>
              <a:t>л</a:t>
            </a:r>
            <a:r>
              <a:rPr lang="ru-RU" sz="1300" b="1" spc="-15" dirty="0">
                <a:cs typeface="Times New Roman"/>
              </a:rPr>
              <a:t>е</a:t>
            </a:r>
            <a:r>
              <a:rPr lang="ru-RU" sz="1300" b="1" spc="-10" dirty="0">
                <a:cs typeface="Times New Roman"/>
              </a:rPr>
              <a:t>н</a:t>
            </a:r>
            <a:r>
              <a:rPr lang="ru-RU" sz="1300" b="1" dirty="0">
                <a:cs typeface="Times New Roman"/>
              </a:rPr>
              <a:t>ие на Э</a:t>
            </a:r>
            <a:r>
              <a:rPr lang="ru-RU" sz="1300" b="1" spc="-20" dirty="0">
                <a:cs typeface="Times New Roman"/>
              </a:rPr>
              <a:t>К</a:t>
            </a:r>
            <a:r>
              <a:rPr lang="ru-RU" sz="1300" b="1" dirty="0">
                <a:cs typeface="Times New Roman"/>
              </a:rPr>
              <a:t>Г</a:t>
            </a:r>
          </a:p>
          <a:p>
            <a:pPr marL="12700" marR="12700" algn="just">
              <a:lnSpc>
                <a:spcPts val="1400"/>
              </a:lnSpc>
            </a:pPr>
            <a:r>
              <a:rPr lang="ru-RU" sz="1300" b="1" dirty="0">
                <a:cs typeface="Times New Roman"/>
              </a:rPr>
              <a:t>3.4.</a:t>
            </a:r>
            <a:r>
              <a:rPr lang="ru-RU" sz="1300" b="1" spc="-85" dirty="0">
                <a:cs typeface="Times New Roman"/>
              </a:rPr>
              <a:t> </a:t>
            </a:r>
            <a:r>
              <a:rPr lang="ru-RU" sz="1300" b="1" spc="-10" dirty="0">
                <a:cs typeface="Times New Roman"/>
              </a:rPr>
              <a:t>До</a:t>
            </a:r>
            <a:r>
              <a:rPr lang="ru-RU" sz="1300" b="1" dirty="0">
                <a:cs typeface="Times New Roman"/>
              </a:rPr>
              <a:t>п</a:t>
            </a:r>
            <a:r>
              <a:rPr lang="ru-RU" sz="1300" b="1" spc="-20" dirty="0">
                <a:cs typeface="Times New Roman"/>
              </a:rPr>
              <a:t>у</a:t>
            </a:r>
            <a:r>
              <a:rPr lang="ru-RU" sz="1300" b="1" dirty="0">
                <a:cs typeface="Times New Roman"/>
              </a:rPr>
              <a:t>ск при отс</a:t>
            </a:r>
            <a:r>
              <a:rPr lang="ru-RU" sz="1300" b="1" spc="-5" dirty="0">
                <a:cs typeface="Times New Roman"/>
              </a:rPr>
              <a:t>у</a:t>
            </a:r>
            <a:r>
              <a:rPr lang="ru-RU" sz="1300" b="1" dirty="0">
                <a:cs typeface="Times New Roman"/>
              </a:rPr>
              <a:t>тст</a:t>
            </a:r>
            <a:r>
              <a:rPr lang="ru-RU" sz="1300" b="1" spc="-10" dirty="0">
                <a:cs typeface="Times New Roman"/>
              </a:rPr>
              <a:t>в</a:t>
            </a:r>
            <a:r>
              <a:rPr lang="ru-RU" sz="1300" b="1" dirty="0">
                <a:cs typeface="Times New Roman"/>
              </a:rPr>
              <a:t>ии </a:t>
            </a:r>
            <a:r>
              <a:rPr lang="ru-RU" sz="1300" b="1" dirty="0" smtClean="0">
                <a:cs typeface="Times New Roman"/>
              </a:rPr>
              <a:t>п</a:t>
            </a:r>
            <a:r>
              <a:rPr lang="ru-RU" sz="1300" b="1" spc="-10" dirty="0" smtClean="0">
                <a:cs typeface="Times New Roman"/>
              </a:rPr>
              <a:t>р</a:t>
            </a:r>
            <a:r>
              <a:rPr lang="ru-RU" sz="1300" b="1" dirty="0" smtClean="0">
                <a:cs typeface="Times New Roman"/>
              </a:rPr>
              <a:t>оти</a:t>
            </a:r>
            <a:r>
              <a:rPr lang="ru-RU" sz="1300" b="1" spc="-15" dirty="0" smtClean="0">
                <a:cs typeface="Times New Roman"/>
              </a:rPr>
              <a:t>в</a:t>
            </a:r>
            <a:r>
              <a:rPr lang="ru-RU" sz="1300" b="1" spc="-10" dirty="0" smtClean="0">
                <a:cs typeface="Times New Roman"/>
              </a:rPr>
              <a:t>о</a:t>
            </a:r>
            <a:r>
              <a:rPr lang="ru-RU" sz="1300" b="1" dirty="0" smtClean="0">
                <a:cs typeface="Times New Roman"/>
              </a:rPr>
              <a:t>п</a:t>
            </a:r>
            <a:r>
              <a:rPr lang="ru-RU" sz="1300" b="1" spc="-10" dirty="0" smtClean="0">
                <a:cs typeface="Times New Roman"/>
              </a:rPr>
              <a:t>о</a:t>
            </a:r>
            <a:r>
              <a:rPr lang="ru-RU" sz="1300" b="1" dirty="0" smtClean="0">
                <a:cs typeface="Times New Roman"/>
              </a:rPr>
              <a:t>каза</a:t>
            </a:r>
            <a:r>
              <a:rPr lang="ru-RU" sz="1300" b="1" spc="-10" dirty="0" smtClean="0">
                <a:cs typeface="Times New Roman"/>
              </a:rPr>
              <a:t>ни</a:t>
            </a:r>
            <a:r>
              <a:rPr lang="ru-RU" sz="1300" b="1" dirty="0" smtClean="0">
                <a:cs typeface="Times New Roman"/>
              </a:rPr>
              <a:t>й</a:t>
            </a:r>
            <a:endParaRPr lang="ru-RU" sz="1300" b="1" spc="0" dirty="0" smtClean="0">
              <a:cs typeface="Times New Roman"/>
            </a:endParaRPr>
          </a:p>
          <a:p>
            <a:pPr marL="12700" marR="13335">
              <a:lnSpc>
                <a:spcPts val="1400"/>
              </a:lnSpc>
              <a:tabLst>
                <a:tab pos="594360" algn="l"/>
                <a:tab pos="1903730" algn="l"/>
              </a:tabLst>
            </a:pPr>
            <a:endParaRPr lang="ru-RU" sz="1300" b="1" dirty="0" smtClean="0">
              <a:cs typeface="Times New Roman"/>
            </a:endParaRPr>
          </a:p>
          <a:p>
            <a:pPr marL="12700" marR="13335">
              <a:lnSpc>
                <a:spcPts val="1400"/>
              </a:lnSpc>
              <a:tabLst>
                <a:tab pos="594360" algn="l"/>
                <a:tab pos="1903730" algn="l"/>
              </a:tabLst>
            </a:pPr>
            <a:endParaRPr sz="1300" dirty="0">
              <a:cs typeface="Times New Roman"/>
            </a:endParaRPr>
          </a:p>
        </p:txBody>
      </p:sp>
      <p:sp>
        <p:nvSpPr>
          <p:cNvPr id="20" name="object 13"/>
          <p:cNvSpPr txBox="1"/>
          <p:nvPr/>
        </p:nvSpPr>
        <p:spPr>
          <a:xfrm>
            <a:off x="5436096" y="2407249"/>
            <a:ext cx="3528392" cy="1885847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marL="12700" marR="239395" algn="ctr">
              <a:lnSpc>
                <a:spcPts val="1400"/>
              </a:lnSpc>
            </a:pPr>
            <a:r>
              <a:rPr sz="1400" b="1" spc="5" dirty="0" smtClean="0">
                <a:cs typeface="Times New Roman"/>
              </a:rPr>
              <a:t>4</a:t>
            </a:r>
            <a:r>
              <a:rPr sz="1400" b="1" spc="0" dirty="0" smtClean="0">
                <a:cs typeface="Times New Roman"/>
              </a:rPr>
              <a:t>. </a:t>
            </a:r>
            <a:r>
              <a:rPr sz="1400" b="1" u="sng" spc="-10" dirty="0" err="1" smtClean="0">
                <a:cs typeface="Times New Roman"/>
              </a:rPr>
              <a:t>Н</a:t>
            </a:r>
            <a:r>
              <a:rPr sz="1400" b="1" u="sng" spc="0" dirty="0" err="1" smtClean="0">
                <a:cs typeface="Times New Roman"/>
              </a:rPr>
              <a:t>ет</a:t>
            </a:r>
            <a:r>
              <a:rPr sz="1400" b="1" u="sng" spc="0" dirty="0" smtClean="0">
                <a:cs typeface="Times New Roman"/>
              </a:rPr>
              <a:t> </a:t>
            </a:r>
            <a:r>
              <a:rPr sz="1400" b="1" u="sng" spc="-150" dirty="0" smtClean="0">
                <a:cs typeface="Times New Roman"/>
              </a:rPr>
              <a:t> </a:t>
            </a:r>
            <a:r>
              <a:rPr sz="1400" b="1" u="sng" spc="-10" dirty="0" smtClean="0">
                <a:cs typeface="Times New Roman"/>
              </a:rPr>
              <a:t>д</a:t>
            </a:r>
            <a:r>
              <a:rPr sz="1400" b="1" u="sng" spc="0" dirty="0" smtClean="0">
                <a:cs typeface="Times New Roman"/>
              </a:rPr>
              <a:t>а</a:t>
            </a:r>
            <a:r>
              <a:rPr sz="1400" b="1" u="sng" spc="-10" dirty="0" smtClean="0">
                <a:cs typeface="Times New Roman"/>
              </a:rPr>
              <a:t>н</a:t>
            </a:r>
            <a:r>
              <a:rPr sz="1400" b="1" u="sng" spc="0" dirty="0" smtClean="0">
                <a:cs typeface="Times New Roman"/>
              </a:rPr>
              <a:t>н</a:t>
            </a:r>
            <a:r>
              <a:rPr sz="1400" b="1" u="sng" spc="-10" dirty="0" smtClean="0">
                <a:cs typeface="Times New Roman"/>
              </a:rPr>
              <a:t>ы</a:t>
            </a:r>
            <a:r>
              <a:rPr sz="1400" b="1" u="sng" spc="0" dirty="0" smtClean="0">
                <a:cs typeface="Times New Roman"/>
              </a:rPr>
              <a:t>х </a:t>
            </a:r>
            <a:r>
              <a:rPr sz="1400" b="1" u="sng" spc="-160" dirty="0" smtClean="0">
                <a:cs typeface="Times New Roman"/>
              </a:rPr>
              <a:t> </a:t>
            </a:r>
            <a:r>
              <a:rPr sz="1400" b="1" u="sng" spc="0" dirty="0" smtClean="0">
                <a:cs typeface="Times New Roman"/>
              </a:rPr>
              <a:t>о </a:t>
            </a:r>
            <a:r>
              <a:rPr sz="1400" b="1" u="sng" spc="-160" dirty="0" smtClean="0">
                <a:cs typeface="Times New Roman"/>
              </a:rPr>
              <a:t> </a:t>
            </a:r>
            <a:r>
              <a:rPr sz="1400" b="1" u="sng" spc="0" dirty="0" err="1" smtClean="0">
                <a:cs typeface="Times New Roman"/>
              </a:rPr>
              <a:t>п</a:t>
            </a:r>
            <a:r>
              <a:rPr sz="1400" b="1" u="sng" spc="-10" dirty="0" err="1" smtClean="0">
                <a:cs typeface="Times New Roman"/>
              </a:rPr>
              <a:t>р</a:t>
            </a:r>
            <a:r>
              <a:rPr sz="1400" b="1" u="sng" spc="0" dirty="0" err="1" smtClean="0">
                <a:cs typeface="Times New Roman"/>
              </a:rPr>
              <a:t>о</a:t>
            </a:r>
            <a:r>
              <a:rPr sz="1400" b="1" u="sng" spc="-10" dirty="0" err="1" smtClean="0">
                <a:cs typeface="Times New Roman"/>
              </a:rPr>
              <a:t>х</a:t>
            </a:r>
            <a:r>
              <a:rPr sz="1400" b="1" u="sng" spc="0" dirty="0" err="1" smtClean="0">
                <a:cs typeface="Times New Roman"/>
              </a:rPr>
              <a:t>о</a:t>
            </a:r>
            <a:r>
              <a:rPr sz="1400" b="1" u="sng" spc="-10" dirty="0" err="1" smtClean="0">
                <a:cs typeface="Times New Roman"/>
              </a:rPr>
              <a:t>ж</a:t>
            </a:r>
            <a:r>
              <a:rPr sz="1400" b="1" u="sng" spc="0" dirty="0" err="1" smtClean="0">
                <a:cs typeface="Times New Roman"/>
              </a:rPr>
              <a:t>д</a:t>
            </a:r>
            <a:r>
              <a:rPr sz="1400" b="1" u="sng" spc="-15" dirty="0" err="1" smtClean="0">
                <a:cs typeface="Times New Roman"/>
              </a:rPr>
              <a:t>е</a:t>
            </a:r>
            <a:r>
              <a:rPr sz="1400" b="1" u="sng" spc="0" dirty="0" err="1" smtClean="0">
                <a:cs typeface="Times New Roman"/>
              </a:rPr>
              <a:t>н</a:t>
            </a:r>
            <a:r>
              <a:rPr sz="1400" b="1" u="sng" spc="-10" dirty="0" err="1" smtClean="0">
                <a:cs typeface="Times New Roman"/>
              </a:rPr>
              <a:t>и</a:t>
            </a:r>
            <a:r>
              <a:rPr sz="1400" b="1" u="sng" spc="0" dirty="0" err="1" smtClean="0">
                <a:cs typeface="Times New Roman"/>
              </a:rPr>
              <a:t>и</a:t>
            </a:r>
            <a:r>
              <a:rPr lang="ru-RU" sz="1400" b="1" u="sng" spc="0" dirty="0" smtClean="0">
                <a:cs typeface="Times New Roman"/>
              </a:rPr>
              <a:t> </a:t>
            </a:r>
            <a:r>
              <a:rPr lang="ru-RU" sz="1400" b="1" u="sng" dirty="0">
                <a:cs typeface="Times New Roman"/>
              </a:rPr>
              <a:t>ме</a:t>
            </a:r>
            <a:r>
              <a:rPr lang="ru-RU" sz="1400" b="1" u="sng" spc="-10" dirty="0">
                <a:cs typeface="Times New Roman"/>
              </a:rPr>
              <a:t>д</a:t>
            </a:r>
            <a:r>
              <a:rPr lang="ru-RU" sz="1400" b="1" u="sng" dirty="0">
                <a:cs typeface="Times New Roman"/>
              </a:rPr>
              <a:t>и</a:t>
            </a:r>
            <a:r>
              <a:rPr lang="ru-RU" sz="1400" b="1" u="sng" spc="-10" dirty="0">
                <a:cs typeface="Times New Roman"/>
              </a:rPr>
              <a:t>ц</a:t>
            </a:r>
            <a:r>
              <a:rPr lang="ru-RU" sz="1400" b="1" u="sng" dirty="0">
                <a:cs typeface="Times New Roman"/>
              </a:rPr>
              <a:t>ин</a:t>
            </a:r>
            <a:r>
              <a:rPr lang="ru-RU" sz="1400" b="1" u="sng" spc="-15" dirty="0">
                <a:cs typeface="Times New Roman"/>
              </a:rPr>
              <a:t>с</a:t>
            </a:r>
            <a:r>
              <a:rPr lang="ru-RU" sz="1400" b="1" u="sng" dirty="0">
                <a:cs typeface="Times New Roman"/>
              </a:rPr>
              <a:t>к</a:t>
            </a:r>
            <a:r>
              <a:rPr lang="ru-RU" sz="1400" b="1" u="sng" spc="-5" dirty="0">
                <a:cs typeface="Times New Roman"/>
              </a:rPr>
              <a:t>о</a:t>
            </a:r>
            <a:r>
              <a:rPr lang="ru-RU" sz="1400" b="1" u="sng" dirty="0">
                <a:cs typeface="Times New Roman"/>
              </a:rPr>
              <a:t>го </a:t>
            </a:r>
            <a:r>
              <a:rPr lang="ru-RU" sz="1400" b="1" u="sng" dirty="0" smtClean="0">
                <a:cs typeface="Times New Roman"/>
              </a:rPr>
              <a:t> ос</a:t>
            </a:r>
            <a:r>
              <a:rPr lang="ru-RU" sz="1400" b="1" u="sng" spc="-15" dirty="0" smtClean="0">
                <a:cs typeface="Times New Roman"/>
              </a:rPr>
              <a:t>м</a:t>
            </a:r>
            <a:r>
              <a:rPr lang="ru-RU" sz="1400" b="1" u="sng" spc="-10" dirty="0" smtClean="0">
                <a:cs typeface="Times New Roman"/>
              </a:rPr>
              <a:t>о</a:t>
            </a:r>
            <a:r>
              <a:rPr lang="ru-RU" sz="1400" b="1" u="sng" dirty="0" smtClean="0">
                <a:cs typeface="Times New Roman"/>
              </a:rPr>
              <a:t>тра</a:t>
            </a:r>
            <a:r>
              <a:rPr lang="ru-RU" sz="1400" b="1" u="sng" dirty="0">
                <a:cs typeface="Times New Roman"/>
              </a:rPr>
              <a:t>:</a:t>
            </a:r>
            <a:r>
              <a:rPr lang="ru-RU" sz="1400" spc="5" dirty="0">
                <a:cs typeface="Times New Roman"/>
              </a:rPr>
              <a:t> </a:t>
            </a:r>
            <a:endParaRPr lang="ru-RU" sz="1400" spc="5" dirty="0" smtClean="0">
              <a:cs typeface="Times New Roman"/>
            </a:endParaRPr>
          </a:p>
          <a:p>
            <a:pPr marL="12700" marR="239395" algn="ctr">
              <a:lnSpc>
                <a:spcPts val="1400"/>
              </a:lnSpc>
            </a:pPr>
            <a:endParaRPr lang="ru-RU" sz="400" spc="5" dirty="0" smtClean="0">
              <a:cs typeface="Times New Roman"/>
            </a:endParaRPr>
          </a:p>
          <a:p>
            <a:pPr marL="12700" marR="239395" algn="just">
              <a:lnSpc>
                <a:spcPts val="1400"/>
              </a:lnSpc>
            </a:pPr>
            <a:r>
              <a:rPr lang="ru-RU" sz="1300" b="1" dirty="0" smtClean="0">
                <a:cs typeface="Times New Roman"/>
              </a:rPr>
              <a:t>4.1</a:t>
            </a:r>
            <a:r>
              <a:rPr lang="ru-RU" sz="1300" b="1" dirty="0">
                <a:cs typeface="Times New Roman"/>
              </a:rPr>
              <a:t>. Направление для прохождения </a:t>
            </a:r>
            <a:r>
              <a:rPr lang="ru-RU" sz="1300" b="1" dirty="0" smtClean="0">
                <a:cs typeface="Times New Roman"/>
              </a:rPr>
              <a:t>повозрастной </a:t>
            </a:r>
            <a:r>
              <a:rPr lang="ru-RU" sz="1300" b="1" dirty="0">
                <a:cs typeface="Times New Roman"/>
              </a:rPr>
              <a:t>д</a:t>
            </a:r>
            <a:r>
              <a:rPr lang="ru-RU" sz="1300" b="1" spc="-10" dirty="0">
                <a:cs typeface="Times New Roman"/>
              </a:rPr>
              <a:t>и</a:t>
            </a:r>
            <a:r>
              <a:rPr lang="ru-RU" sz="1300" b="1" dirty="0">
                <a:cs typeface="Times New Roman"/>
              </a:rPr>
              <a:t>спансер</a:t>
            </a:r>
            <a:r>
              <a:rPr lang="ru-RU" sz="1300" b="1" spc="-10" dirty="0">
                <a:cs typeface="Times New Roman"/>
              </a:rPr>
              <a:t>и</a:t>
            </a:r>
            <a:r>
              <a:rPr lang="ru-RU" sz="1300" b="1" dirty="0">
                <a:cs typeface="Times New Roman"/>
              </a:rPr>
              <a:t>за</a:t>
            </a:r>
            <a:r>
              <a:rPr lang="ru-RU" sz="1300" b="1" spc="-5" dirty="0">
                <a:cs typeface="Times New Roman"/>
              </a:rPr>
              <a:t>ци</a:t>
            </a:r>
            <a:r>
              <a:rPr lang="ru-RU" sz="1300" b="1" dirty="0">
                <a:cs typeface="Times New Roman"/>
              </a:rPr>
              <a:t>и или </a:t>
            </a:r>
            <a:r>
              <a:rPr lang="ru-RU" sz="1300" b="1" spc="-5" dirty="0" err="1">
                <a:cs typeface="Times New Roman"/>
              </a:rPr>
              <a:t>п</a:t>
            </a:r>
            <a:r>
              <a:rPr lang="ru-RU" sz="1300" b="1" dirty="0" err="1">
                <a:cs typeface="Times New Roman"/>
              </a:rPr>
              <a:t>ро</a:t>
            </a:r>
            <a:r>
              <a:rPr lang="ru-RU" sz="1300" b="1" spc="-15" dirty="0" err="1">
                <a:cs typeface="Times New Roman"/>
              </a:rPr>
              <a:t>ф</a:t>
            </a:r>
            <a:r>
              <a:rPr lang="ru-RU" sz="1300" b="1" dirty="0" err="1">
                <a:cs typeface="Times New Roman"/>
              </a:rPr>
              <a:t>ос</a:t>
            </a:r>
            <a:r>
              <a:rPr lang="ru-RU" sz="1300" b="1" spc="-10" dirty="0" err="1">
                <a:cs typeface="Times New Roman"/>
              </a:rPr>
              <a:t>мо</a:t>
            </a:r>
            <a:r>
              <a:rPr lang="ru-RU" sz="1300" b="1" spc="5" dirty="0" err="1">
                <a:cs typeface="Times New Roman"/>
              </a:rPr>
              <a:t>т</a:t>
            </a:r>
            <a:r>
              <a:rPr lang="ru-RU" sz="1300" b="1" dirty="0" err="1">
                <a:cs typeface="Times New Roman"/>
              </a:rPr>
              <a:t>ра</a:t>
            </a:r>
            <a:r>
              <a:rPr lang="ru-RU" sz="1300" b="1" dirty="0">
                <a:cs typeface="Times New Roman"/>
              </a:rPr>
              <a:t>.</a:t>
            </a:r>
            <a:endParaRPr lang="ru-RU" sz="1300" dirty="0">
              <a:cs typeface="Times New Roman"/>
            </a:endParaRPr>
          </a:p>
          <a:p>
            <a:pPr marL="12700" marR="24765" algn="just">
              <a:lnSpc>
                <a:spcPts val="1400"/>
              </a:lnSpc>
            </a:pPr>
            <a:r>
              <a:rPr lang="ru-RU" sz="1300" b="1" dirty="0">
                <a:cs typeface="Times New Roman"/>
              </a:rPr>
              <a:t>4.2. </a:t>
            </a:r>
            <a:r>
              <a:rPr lang="ru-RU" sz="1300" b="1" spc="-10" dirty="0">
                <a:cs typeface="Times New Roman"/>
              </a:rPr>
              <a:t>П</a:t>
            </a:r>
            <a:r>
              <a:rPr lang="ru-RU" sz="1300" b="1" dirty="0">
                <a:cs typeface="Times New Roman"/>
              </a:rPr>
              <a:t>осле</a:t>
            </a:r>
            <a:r>
              <a:rPr lang="ru-RU" sz="1300" b="1" spc="-20" dirty="0">
                <a:cs typeface="Times New Roman"/>
              </a:rPr>
              <a:t> </a:t>
            </a:r>
            <a:r>
              <a:rPr lang="ru-RU" sz="1300" b="1" dirty="0">
                <a:cs typeface="Times New Roman"/>
              </a:rPr>
              <a:t>по</a:t>
            </a:r>
            <a:r>
              <a:rPr lang="ru-RU" sz="1300" b="1" spc="-5" dirty="0">
                <a:cs typeface="Times New Roman"/>
              </a:rPr>
              <a:t>л</a:t>
            </a:r>
            <a:r>
              <a:rPr lang="ru-RU" sz="1300" b="1" spc="-20" dirty="0">
                <a:cs typeface="Times New Roman"/>
              </a:rPr>
              <a:t>у</a:t>
            </a:r>
            <a:r>
              <a:rPr lang="ru-RU" sz="1300" b="1" dirty="0">
                <a:cs typeface="Times New Roman"/>
              </a:rPr>
              <a:t>че</a:t>
            </a:r>
            <a:r>
              <a:rPr lang="ru-RU" sz="1300" b="1" spc="-5" dirty="0">
                <a:cs typeface="Times New Roman"/>
              </a:rPr>
              <a:t>н</a:t>
            </a:r>
            <a:r>
              <a:rPr lang="ru-RU" sz="1300" b="1" spc="-10" dirty="0">
                <a:cs typeface="Times New Roman"/>
              </a:rPr>
              <a:t>и</a:t>
            </a:r>
            <a:r>
              <a:rPr lang="ru-RU" sz="1300" b="1" dirty="0">
                <a:cs typeface="Times New Roman"/>
              </a:rPr>
              <a:t>я рез</a:t>
            </a:r>
            <a:r>
              <a:rPr lang="ru-RU" sz="1300" b="1" spc="-20" dirty="0">
                <a:cs typeface="Times New Roman"/>
              </a:rPr>
              <a:t>у</a:t>
            </a:r>
            <a:r>
              <a:rPr lang="ru-RU" sz="1300" b="1" spc="-5" dirty="0">
                <a:cs typeface="Times New Roman"/>
              </a:rPr>
              <a:t>ль</a:t>
            </a:r>
            <a:r>
              <a:rPr lang="ru-RU" sz="1300" b="1" dirty="0">
                <a:cs typeface="Times New Roman"/>
              </a:rPr>
              <a:t>татов осмо</a:t>
            </a:r>
            <a:r>
              <a:rPr lang="ru-RU" sz="1300" b="1" spc="-15" dirty="0">
                <a:cs typeface="Times New Roman"/>
              </a:rPr>
              <a:t>т</a:t>
            </a:r>
            <a:r>
              <a:rPr lang="ru-RU" sz="1300" b="1" spc="-10" dirty="0">
                <a:cs typeface="Times New Roman"/>
              </a:rPr>
              <a:t>р</a:t>
            </a:r>
            <a:r>
              <a:rPr lang="ru-RU" sz="1300" b="1" dirty="0">
                <a:cs typeface="Times New Roman"/>
              </a:rPr>
              <a:t>:</a:t>
            </a:r>
            <a:r>
              <a:rPr lang="ru-RU" sz="1300" b="1" spc="-5" dirty="0">
                <a:cs typeface="Times New Roman"/>
              </a:rPr>
              <a:t> </a:t>
            </a:r>
            <a:r>
              <a:rPr lang="ru-RU" sz="1300" b="1" dirty="0">
                <a:cs typeface="Times New Roman"/>
              </a:rPr>
              <a:t>изме</a:t>
            </a:r>
            <a:r>
              <a:rPr lang="ru-RU" sz="1300" b="1" spc="-10" dirty="0">
                <a:cs typeface="Times New Roman"/>
              </a:rPr>
              <a:t>р</a:t>
            </a:r>
            <a:r>
              <a:rPr lang="ru-RU" sz="1300" b="1" dirty="0">
                <a:cs typeface="Times New Roman"/>
              </a:rPr>
              <a:t>е</a:t>
            </a:r>
            <a:r>
              <a:rPr lang="ru-RU" sz="1300" b="1" spc="-10" dirty="0">
                <a:cs typeface="Times New Roman"/>
              </a:rPr>
              <a:t>н</a:t>
            </a:r>
            <a:r>
              <a:rPr lang="ru-RU" sz="1300" b="1" dirty="0">
                <a:cs typeface="Times New Roman"/>
              </a:rPr>
              <a:t>ие </a:t>
            </a:r>
            <a:r>
              <a:rPr lang="ru-RU" sz="1300" b="1" spc="-10" dirty="0">
                <a:cs typeface="Times New Roman"/>
              </a:rPr>
              <a:t>А</a:t>
            </a:r>
            <a:r>
              <a:rPr lang="ru-RU" sz="1300" b="1" dirty="0">
                <a:cs typeface="Times New Roman"/>
              </a:rPr>
              <a:t>/Д, п</a:t>
            </a:r>
            <a:r>
              <a:rPr lang="ru-RU" sz="1300" b="1" spc="-20" dirty="0">
                <a:cs typeface="Times New Roman"/>
              </a:rPr>
              <a:t>у</a:t>
            </a:r>
            <a:r>
              <a:rPr lang="ru-RU" sz="1300" b="1" spc="-5" dirty="0">
                <a:cs typeface="Times New Roman"/>
              </a:rPr>
              <a:t>ль</a:t>
            </a:r>
            <a:r>
              <a:rPr lang="ru-RU" sz="1300" b="1" dirty="0">
                <a:cs typeface="Times New Roman"/>
              </a:rPr>
              <a:t>са</a:t>
            </a:r>
            <a:r>
              <a:rPr lang="ru-RU" sz="1300" b="1" dirty="0" smtClean="0">
                <a:cs typeface="Times New Roman"/>
              </a:rPr>
              <a:t>, температ</a:t>
            </a:r>
            <a:r>
              <a:rPr lang="ru-RU" sz="1300" b="1" spc="-25" dirty="0" smtClean="0">
                <a:cs typeface="Times New Roman"/>
              </a:rPr>
              <a:t>у</a:t>
            </a:r>
            <a:r>
              <a:rPr lang="ru-RU" sz="1300" b="1" dirty="0" smtClean="0">
                <a:cs typeface="Times New Roman"/>
              </a:rPr>
              <a:t>ры </a:t>
            </a:r>
            <a:r>
              <a:rPr lang="ru-RU" sz="1300" b="1" dirty="0">
                <a:cs typeface="Times New Roman"/>
              </a:rPr>
              <a:t>те</a:t>
            </a:r>
            <a:r>
              <a:rPr lang="ru-RU" sz="1300" b="1" spc="-10" dirty="0">
                <a:cs typeface="Times New Roman"/>
              </a:rPr>
              <a:t>л</a:t>
            </a:r>
            <a:r>
              <a:rPr lang="ru-RU" sz="1300" b="1" dirty="0">
                <a:cs typeface="Times New Roman"/>
              </a:rPr>
              <a:t>а.</a:t>
            </a:r>
          </a:p>
          <a:p>
            <a:pPr marL="12700" marR="12700" algn="just">
              <a:lnSpc>
                <a:spcPts val="1400"/>
              </a:lnSpc>
              <a:tabLst>
                <a:tab pos="424815" algn="l"/>
                <a:tab pos="1127125" algn="l"/>
                <a:tab pos="1553210" algn="l"/>
              </a:tabLst>
            </a:pPr>
            <a:r>
              <a:rPr lang="ru-RU" sz="1300" b="1" dirty="0">
                <a:cs typeface="Times New Roman"/>
              </a:rPr>
              <a:t>4.3</a:t>
            </a:r>
            <a:r>
              <a:rPr lang="ru-RU" sz="1300" b="1" dirty="0" smtClean="0">
                <a:cs typeface="Times New Roman"/>
              </a:rPr>
              <a:t>. </a:t>
            </a:r>
            <a:r>
              <a:rPr lang="ru-RU" sz="1300" b="1" spc="-10" dirty="0" smtClean="0">
                <a:cs typeface="Times New Roman"/>
              </a:rPr>
              <a:t>До</a:t>
            </a:r>
            <a:r>
              <a:rPr lang="ru-RU" sz="1300" b="1" dirty="0" smtClean="0">
                <a:cs typeface="Times New Roman"/>
              </a:rPr>
              <a:t>п</a:t>
            </a:r>
            <a:r>
              <a:rPr lang="ru-RU" sz="1300" b="1" spc="-20" dirty="0" smtClean="0">
                <a:cs typeface="Times New Roman"/>
              </a:rPr>
              <a:t>у</a:t>
            </a:r>
            <a:r>
              <a:rPr lang="ru-RU" sz="1300" b="1" dirty="0" smtClean="0">
                <a:cs typeface="Times New Roman"/>
              </a:rPr>
              <a:t>ск </a:t>
            </a:r>
            <a:r>
              <a:rPr lang="ru-RU" sz="1300" b="1" dirty="0">
                <a:cs typeface="Times New Roman"/>
              </a:rPr>
              <a:t>при отс</a:t>
            </a:r>
            <a:r>
              <a:rPr lang="ru-RU" sz="1300" b="1" spc="-20" dirty="0">
                <a:cs typeface="Times New Roman"/>
              </a:rPr>
              <a:t>у</a:t>
            </a:r>
            <a:r>
              <a:rPr lang="ru-RU" sz="1300" b="1" dirty="0">
                <a:cs typeface="Times New Roman"/>
              </a:rPr>
              <a:t>тст</a:t>
            </a:r>
            <a:r>
              <a:rPr lang="ru-RU" sz="1300" b="1" spc="-10" dirty="0">
                <a:cs typeface="Times New Roman"/>
              </a:rPr>
              <a:t>в</a:t>
            </a:r>
            <a:r>
              <a:rPr lang="ru-RU" sz="1300" b="1" dirty="0">
                <a:cs typeface="Times New Roman"/>
              </a:rPr>
              <a:t>ии п</a:t>
            </a:r>
            <a:r>
              <a:rPr lang="ru-RU" sz="1300" b="1" spc="-10" dirty="0">
                <a:cs typeface="Times New Roman"/>
              </a:rPr>
              <a:t>р</a:t>
            </a:r>
            <a:r>
              <a:rPr lang="ru-RU" sz="1300" b="1" dirty="0">
                <a:cs typeface="Times New Roman"/>
              </a:rPr>
              <a:t>оти</a:t>
            </a:r>
            <a:r>
              <a:rPr lang="ru-RU" sz="1300" b="1" spc="-15" dirty="0">
                <a:cs typeface="Times New Roman"/>
              </a:rPr>
              <a:t>в</a:t>
            </a:r>
            <a:r>
              <a:rPr lang="ru-RU" sz="1300" b="1" spc="-10" dirty="0">
                <a:cs typeface="Times New Roman"/>
              </a:rPr>
              <a:t>о</a:t>
            </a:r>
            <a:r>
              <a:rPr lang="ru-RU" sz="1300" b="1" dirty="0">
                <a:cs typeface="Times New Roman"/>
              </a:rPr>
              <a:t>п</a:t>
            </a:r>
            <a:r>
              <a:rPr lang="ru-RU" sz="1300" b="1" spc="-10" dirty="0">
                <a:cs typeface="Times New Roman"/>
              </a:rPr>
              <a:t>о</a:t>
            </a:r>
            <a:r>
              <a:rPr lang="ru-RU" sz="1300" b="1" dirty="0">
                <a:cs typeface="Times New Roman"/>
              </a:rPr>
              <a:t>каза</a:t>
            </a:r>
            <a:r>
              <a:rPr lang="ru-RU" sz="1300" b="1" spc="-10" dirty="0">
                <a:cs typeface="Times New Roman"/>
              </a:rPr>
              <a:t>ни</a:t>
            </a:r>
            <a:r>
              <a:rPr lang="ru-RU" sz="1300" b="1" dirty="0">
                <a:cs typeface="Times New Roman"/>
              </a:rPr>
              <a:t>й</a:t>
            </a:r>
          </a:p>
          <a:p>
            <a:pPr marL="12700" algn="just">
              <a:lnSpc>
                <a:spcPts val="1400"/>
              </a:lnSpc>
            </a:pPr>
            <a:endParaRPr lang="ru-RU" sz="1300" dirty="0">
              <a:cs typeface="Times New Roman"/>
            </a:endParaRPr>
          </a:p>
          <a:p>
            <a:pPr marL="12700" algn="just">
              <a:lnSpc>
                <a:spcPts val="1400"/>
              </a:lnSpc>
            </a:pPr>
            <a:endParaRPr sz="1300" b="1" dirty="0">
              <a:cs typeface="Times New Roman"/>
            </a:endParaRPr>
          </a:p>
        </p:txBody>
      </p:sp>
      <p:sp>
        <p:nvSpPr>
          <p:cNvPr id="35" name="object 28"/>
          <p:cNvSpPr/>
          <p:nvPr/>
        </p:nvSpPr>
        <p:spPr>
          <a:xfrm>
            <a:off x="4161033" y="1449629"/>
            <a:ext cx="351466" cy="100012"/>
          </a:xfrm>
          <a:custGeom>
            <a:avLst/>
            <a:gdLst/>
            <a:ahLst/>
            <a:cxnLst/>
            <a:rect l="l" t="t" r="r" b="b"/>
            <a:pathLst>
              <a:path w="381000" h="400050">
                <a:moveTo>
                  <a:pt x="0" y="209550"/>
                </a:moveTo>
                <a:lnTo>
                  <a:pt x="117729" y="209550"/>
                </a:lnTo>
                <a:lnTo>
                  <a:pt x="117729" y="0"/>
                </a:lnTo>
                <a:lnTo>
                  <a:pt x="263271" y="0"/>
                </a:lnTo>
                <a:lnTo>
                  <a:pt x="263271" y="209550"/>
                </a:lnTo>
                <a:lnTo>
                  <a:pt x="381000" y="209550"/>
                </a:lnTo>
                <a:lnTo>
                  <a:pt x="190500" y="400050"/>
                </a:lnTo>
                <a:lnTo>
                  <a:pt x="0" y="20955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3"/>
          <p:cNvSpPr txBox="1"/>
          <p:nvPr/>
        </p:nvSpPr>
        <p:spPr>
          <a:xfrm>
            <a:off x="-3492896" y="4382427"/>
            <a:ext cx="2479040" cy="10162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lang="ru-RU" sz="1400" b="1" dirty="0" smtClean="0">
              <a:latin typeface="Times New Roman"/>
              <a:cs typeface="Times New Roman"/>
            </a:endParaRPr>
          </a:p>
          <a:p>
            <a:pPr marL="12700" marR="12700">
              <a:lnSpc>
                <a:spcPts val="1610"/>
              </a:lnSpc>
              <a:tabLst>
                <a:tab pos="825500" algn="l"/>
              </a:tabLst>
            </a:pPr>
            <a:endParaRPr lang="ru-RU" sz="1400" dirty="0" smtClean="0">
              <a:latin typeface="Times New Roman"/>
              <a:cs typeface="Times New Roman"/>
            </a:endParaRPr>
          </a:p>
          <a:p>
            <a:pPr marL="12700" marR="12700">
              <a:lnSpc>
                <a:spcPts val="1610"/>
              </a:lnSpc>
              <a:tabLst>
                <a:tab pos="825500" algn="l"/>
              </a:tabLst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-25119" y="-56614"/>
            <a:ext cx="9219252" cy="60529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4000"/>
              </a:lnSpc>
            </a:pPr>
            <a:r>
              <a:rPr lang="ru-RU" sz="4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3 Получение медицинского допуска</a:t>
            </a:r>
            <a:endParaRPr lang="ru-RU" sz="4000" b="1" spc="20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8" name="object 2"/>
          <p:cNvSpPr txBox="1"/>
          <p:nvPr/>
        </p:nvSpPr>
        <p:spPr>
          <a:xfrm>
            <a:off x="179512" y="1007315"/>
            <a:ext cx="8784976" cy="426314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ts val="1610"/>
              </a:lnSpc>
            </a:pPr>
            <a:r>
              <a:rPr lang="ru-RU" sz="1300" b="1" spc="-10" dirty="0" smtClean="0">
                <a:cs typeface="Times New Roman"/>
              </a:rPr>
              <a:t>1. </a:t>
            </a:r>
            <a:r>
              <a:rPr sz="1300" b="1" spc="-10" dirty="0" err="1" smtClean="0">
                <a:cs typeface="Times New Roman"/>
              </a:rPr>
              <a:t>О</a:t>
            </a:r>
            <a:r>
              <a:rPr sz="1300" b="1" spc="0" dirty="0" err="1" smtClean="0">
                <a:cs typeface="Times New Roman"/>
              </a:rPr>
              <a:t>смо</a:t>
            </a:r>
            <a:r>
              <a:rPr sz="1300" b="1" spc="-15" dirty="0" err="1" smtClean="0">
                <a:cs typeface="Times New Roman"/>
              </a:rPr>
              <a:t>т</a:t>
            </a:r>
            <a:r>
              <a:rPr sz="1300" b="1" spc="0" dirty="0" err="1" smtClean="0">
                <a:cs typeface="Times New Roman"/>
              </a:rPr>
              <a:t>р</a:t>
            </a:r>
            <a:r>
              <a:rPr sz="1300" b="1" spc="130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вр</a:t>
            </a:r>
            <a:r>
              <a:rPr sz="1300" b="1" spc="-10" dirty="0" smtClean="0">
                <a:cs typeface="Times New Roman"/>
              </a:rPr>
              <a:t>а</a:t>
            </a:r>
            <a:r>
              <a:rPr sz="1300" b="1" spc="0" dirty="0" smtClean="0">
                <a:cs typeface="Times New Roman"/>
              </a:rPr>
              <a:t>ч</a:t>
            </a:r>
            <a:r>
              <a:rPr sz="1300" b="1" spc="5" dirty="0" smtClean="0">
                <a:cs typeface="Times New Roman"/>
              </a:rPr>
              <a:t>о</a:t>
            </a:r>
            <a:r>
              <a:rPr sz="1300" b="1" spc="0" dirty="0" smtClean="0">
                <a:cs typeface="Times New Roman"/>
              </a:rPr>
              <a:t>м</a:t>
            </a:r>
            <a:r>
              <a:rPr sz="1300" b="1" spc="125" dirty="0" smtClean="0">
                <a:cs typeface="Times New Roman"/>
              </a:rPr>
              <a:t> </a:t>
            </a:r>
            <a:r>
              <a:rPr sz="1300" b="1" spc="-15" dirty="0" err="1" smtClean="0">
                <a:cs typeface="Times New Roman"/>
              </a:rPr>
              <a:t>с</a:t>
            </a:r>
            <a:r>
              <a:rPr sz="1300" b="1" spc="-10" dirty="0" err="1" smtClean="0">
                <a:cs typeface="Times New Roman"/>
              </a:rPr>
              <a:t>п</a:t>
            </a:r>
            <a:r>
              <a:rPr sz="1300" b="1" spc="0" dirty="0" err="1" smtClean="0">
                <a:cs typeface="Times New Roman"/>
              </a:rPr>
              <a:t>ец</a:t>
            </a:r>
            <a:r>
              <a:rPr sz="1300" b="1" spc="-10" dirty="0" err="1" smtClean="0">
                <a:cs typeface="Times New Roman"/>
              </a:rPr>
              <a:t>и</a:t>
            </a:r>
            <a:r>
              <a:rPr sz="1300" b="1" spc="0" dirty="0" err="1" smtClean="0">
                <a:cs typeface="Times New Roman"/>
              </a:rPr>
              <a:t>алис</a:t>
            </a:r>
            <a:r>
              <a:rPr sz="1300" b="1" spc="-15" dirty="0" err="1" smtClean="0">
                <a:cs typeface="Times New Roman"/>
              </a:rPr>
              <a:t>т</a:t>
            </a:r>
            <a:r>
              <a:rPr sz="1300" b="1" spc="0" dirty="0" err="1" smtClean="0">
                <a:cs typeface="Times New Roman"/>
              </a:rPr>
              <a:t>ом</a:t>
            </a:r>
            <a:r>
              <a:rPr sz="1300" b="1" spc="0" dirty="0" smtClean="0">
                <a:cs typeface="Times New Roman"/>
              </a:rPr>
              <a:t>  (</a:t>
            </a:r>
            <a:r>
              <a:rPr sz="1300" b="1" spc="-20" dirty="0" smtClean="0">
                <a:cs typeface="Times New Roman"/>
              </a:rPr>
              <a:t>у</a:t>
            </a:r>
            <a:r>
              <a:rPr sz="1300" b="1" spc="0" dirty="0" smtClean="0">
                <a:cs typeface="Times New Roman"/>
              </a:rPr>
              <a:t>частк</a:t>
            </a:r>
            <a:r>
              <a:rPr sz="1300" b="1" spc="5" dirty="0" smtClean="0">
                <a:cs typeface="Times New Roman"/>
              </a:rPr>
              <a:t>о</a:t>
            </a:r>
            <a:r>
              <a:rPr sz="1300" b="1" spc="0" dirty="0" smtClean="0">
                <a:cs typeface="Times New Roman"/>
              </a:rPr>
              <a:t>в</a:t>
            </a:r>
            <a:r>
              <a:rPr sz="1300" b="1" spc="-10" dirty="0" smtClean="0">
                <a:cs typeface="Times New Roman"/>
              </a:rPr>
              <a:t>ы</a:t>
            </a:r>
            <a:r>
              <a:rPr sz="1300" b="1" spc="0" dirty="0" smtClean="0">
                <a:cs typeface="Times New Roman"/>
              </a:rPr>
              <a:t>й</a:t>
            </a:r>
            <a:r>
              <a:rPr sz="1300" b="1" spc="130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т</a:t>
            </a:r>
            <a:r>
              <a:rPr sz="1300" b="1" spc="-15" dirty="0" smtClean="0">
                <a:cs typeface="Times New Roman"/>
              </a:rPr>
              <a:t>е</a:t>
            </a:r>
            <a:r>
              <a:rPr sz="1300" b="1" spc="0" dirty="0" smtClean="0">
                <a:cs typeface="Times New Roman"/>
              </a:rPr>
              <a:t>ра</a:t>
            </a:r>
            <a:r>
              <a:rPr sz="1300" b="1" spc="-10" dirty="0" smtClean="0">
                <a:cs typeface="Times New Roman"/>
              </a:rPr>
              <a:t>п</a:t>
            </a:r>
            <a:r>
              <a:rPr sz="1300" b="1" spc="0" dirty="0" smtClean="0">
                <a:cs typeface="Times New Roman"/>
              </a:rPr>
              <a:t>евт,</a:t>
            </a:r>
            <a:r>
              <a:rPr sz="1300" b="1" spc="120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п</a:t>
            </a:r>
            <a:r>
              <a:rPr sz="1300" b="1" spc="-15" dirty="0" smtClean="0">
                <a:cs typeface="Times New Roman"/>
              </a:rPr>
              <a:t>е</a:t>
            </a:r>
            <a:r>
              <a:rPr sz="1300" b="1" spc="0" dirty="0" smtClean="0">
                <a:cs typeface="Times New Roman"/>
              </a:rPr>
              <a:t>диа</a:t>
            </a:r>
            <a:r>
              <a:rPr sz="1300" b="1" spc="-15" dirty="0" smtClean="0">
                <a:cs typeface="Times New Roman"/>
              </a:rPr>
              <a:t>т</a:t>
            </a:r>
            <a:r>
              <a:rPr sz="1300" b="1" spc="0" dirty="0" smtClean="0">
                <a:cs typeface="Times New Roman"/>
              </a:rPr>
              <a:t>р,</a:t>
            </a:r>
            <a:r>
              <a:rPr sz="1300" b="1" spc="125" dirty="0" smtClean="0">
                <a:cs typeface="Times New Roman"/>
              </a:rPr>
              <a:t> </a:t>
            </a:r>
            <a:r>
              <a:rPr sz="1300" b="1" spc="0" dirty="0" err="1" smtClean="0">
                <a:cs typeface="Times New Roman"/>
              </a:rPr>
              <a:t>вр</a:t>
            </a:r>
            <a:r>
              <a:rPr sz="1300" b="1" spc="-10" dirty="0" err="1" smtClean="0">
                <a:cs typeface="Times New Roman"/>
              </a:rPr>
              <a:t>а</a:t>
            </a:r>
            <a:r>
              <a:rPr sz="1300" b="1" spc="0" dirty="0" err="1" smtClean="0">
                <a:cs typeface="Times New Roman"/>
              </a:rPr>
              <a:t>ч</a:t>
            </a:r>
            <a:r>
              <a:rPr sz="1300" b="1" spc="130" dirty="0" smtClean="0">
                <a:cs typeface="Times New Roman"/>
              </a:rPr>
              <a:t> </a:t>
            </a:r>
            <a:r>
              <a:rPr sz="1300" b="1" spc="-10" dirty="0" smtClean="0">
                <a:cs typeface="Times New Roman"/>
              </a:rPr>
              <a:t>о</a:t>
            </a:r>
            <a:r>
              <a:rPr sz="1300" b="1" spc="0" dirty="0" smtClean="0">
                <a:cs typeface="Times New Roman"/>
              </a:rPr>
              <a:t>бщей пр</a:t>
            </a:r>
            <a:r>
              <a:rPr sz="1300" b="1" spc="-15" dirty="0" smtClean="0">
                <a:cs typeface="Times New Roman"/>
              </a:rPr>
              <a:t>а</a:t>
            </a:r>
            <a:r>
              <a:rPr sz="1300" b="1" spc="0" dirty="0" smtClean="0">
                <a:cs typeface="Times New Roman"/>
              </a:rPr>
              <a:t>кт</a:t>
            </a:r>
            <a:r>
              <a:rPr sz="1300" b="1" spc="-10" dirty="0" smtClean="0">
                <a:cs typeface="Times New Roman"/>
              </a:rPr>
              <a:t>и</a:t>
            </a:r>
            <a:r>
              <a:rPr sz="1300" b="1" spc="0" dirty="0" smtClean="0">
                <a:cs typeface="Times New Roman"/>
              </a:rPr>
              <a:t>к</a:t>
            </a:r>
            <a:r>
              <a:rPr sz="1300" b="1" spc="5" dirty="0" smtClean="0">
                <a:cs typeface="Times New Roman"/>
              </a:rPr>
              <a:t>и</a:t>
            </a:r>
            <a:r>
              <a:rPr sz="1300" b="1" spc="0" dirty="0" smtClean="0">
                <a:cs typeface="Times New Roman"/>
              </a:rPr>
              <a:t>,</a:t>
            </a:r>
            <a:r>
              <a:rPr sz="1300" b="1" spc="-5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фел</a:t>
            </a:r>
            <a:r>
              <a:rPr sz="1300" b="1" spc="-20" dirty="0" smtClean="0">
                <a:cs typeface="Times New Roman"/>
              </a:rPr>
              <a:t>ь</a:t>
            </a:r>
            <a:r>
              <a:rPr sz="1300" b="1" spc="0" dirty="0" smtClean="0">
                <a:cs typeface="Times New Roman"/>
              </a:rPr>
              <a:t>дш</a:t>
            </a:r>
            <a:r>
              <a:rPr sz="1300" b="1" spc="-15" dirty="0" smtClean="0">
                <a:cs typeface="Times New Roman"/>
              </a:rPr>
              <a:t>е</a:t>
            </a:r>
            <a:r>
              <a:rPr sz="1300" b="1" spc="-10" dirty="0" smtClean="0">
                <a:cs typeface="Times New Roman"/>
              </a:rPr>
              <a:t>р</a:t>
            </a:r>
            <a:r>
              <a:rPr sz="1300" b="1" spc="0" dirty="0" smtClean="0">
                <a:cs typeface="Times New Roman"/>
              </a:rPr>
              <a:t>, </a:t>
            </a:r>
            <a:r>
              <a:rPr sz="1300" b="1" spc="-5" dirty="0" smtClean="0">
                <a:cs typeface="Times New Roman"/>
              </a:rPr>
              <a:t> </a:t>
            </a:r>
            <a:r>
              <a:rPr sz="1300" b="1" spc="-10" dirty="0" smtClean="0">
                <a:cs typeface="Times New Roman"/>
              </a:rPr>
              <a:t>в</a:t>
            </a:r>
            <a:r>
              <a:rPr sz="1300" b="1" spc="0" dirty="0" smtClean="0">
                <a:cs typeface="Times New Roman"/>
              </a:rPr>
              <a:t>рач </a:t>
            </a:r>
            <a:r>
              <a:rPr sz="1300" b="1" spc="-10" dirty="0" smtClean="0">
                <a:cs typeface="Times New Roman"/>
              </a:rPr>
              <a:t>п</a:t>
            </a:r>
            <a:r>
              <a:rPr sz="1300" b="1" spc="0" dirty="0" smtClean="0">
                <a:cs typeface="Times New Roman"/>
              </a:rPr>
              <a:t>о</a:t>
            </a:r>
            <a:r>
              <a:rPr sz="1300" b="1" spc="5" dirty="0" smtClean="0">
                <a:cs typeface="Times New Roman"/>
              </a:rPr>
              <a:t> </a:t>
            </a:r>
            <a:r>
              <a:rPr sz="1300" b="1" spc="0" dirty="0" smtClean="0">
                <a:cs typeface="Times New Roman"/>
              </a:rPr>
              <a:t>с</a:t>
            </a:r>
            <a:r>
              <a:rPr sz="1300" b="1" spc="-10" dirty="0" smtClean="0">
                <a:cs typeface="Times New Roman"/>
              </a:rPr>
              <a:t>по</a:t>
            </a:r>
            <a:r>
              <a:rPr sz="1300" b="1" spc="0" dirty="0" smtClean="0">
                <a:cs typeface="Times New Roman"/>
              </a:rPr>
              <a:t>рти</a:t>
            </a:r>
            <a:r>
              <a:rPr sz="1300" b="1" spc="-15" dirty="0" smtClean="0">
                <a:cs typeface="Times New Roman"/>
              </a:rPr>
              <a:t>в</a:t>
            </a:r>
            <a:r>
              <a:rPr sz="1300" b="1" spc="0" dirty="0" smtClean="0">
                <a:cs typeface="Times New Roman"/>
              </a:rPr>
              <a:t>н</a:t>
            </a:r>
            <a:r>
              <a:rPr sz="1300" b="1" spc="-10" dirty="0" smtClean="0">
                <a:cs typeface="Times New Roman"/>
              </a:rPr>
              <a:t>о</a:t>
            </a:r>
            <a:r>
              <a:rPr sz="1300" b="1" spc="0" dirty="0" smtClean="0">
                <a:cs typeface="Times New Roman"/>
              </a:rPr>
              <a:t>й </a:t>
            </a:r>
            <a:r>
              <a:rPr sz="1300" b="1" spc="0" dirty="0" err="1" smtClean="0">
                <a:cs typeface="Times New Roman"/>
              </a:rPr>
              <a:t>ме</a:t>
            </a:r>
            <a:r>
              <a:rPr sz="1300" b="1" spc="-10" dirty="0" err="1" smtClean="0">
                <a:cs typeface="Times New Roman"/>
              </a:rPr>
              <a:t>ди</a:t>
            </a:r>
            <a:r>
              <a:rPr sz="1300" b="1" spc="0" dirty="0" err="1" smtClean="0">
                <a:cs typeface="Times New Roman"/>
              </a:rPr>
              <a:t>ц</a:t>
            </a:r>
            <a:r>
              <a:rPr sz="1300" b="1" spc="-10" dirty="0" err="1" smtClean="0">
                <a:cs typeface="Times New Roman"/>
              </a:rPr>
              <a:t>и</a:t>
            </a:r>
            <a:r>
              <a:rPr sz="1300" b="1" spc="0" dirty="0" err="1" smtClean="0">
                <a:cs typeface="Times New Roman"/>
              </a:rPr>
              <a:t>не</a:t>
            </a:r>
            <a:r>
              <a:rPr sz="1300" b="1" spc="0" dirty="0" smtClean="0">
                <a:cs typeface="Times New Roman"/>
              </a:rPr>
              <a:t>)</a:t>
            </a:r>
            <a:endParaRPr sz="1300" b="1" dirty="0">
              <a:cs typeface="Times New Roman"/>
            </a:endParaRPr>
          </a:p>
        </p:txBody>
      </p:sp>
      <p:sp>
        <p:nvSpPr>
          <p:cNvPr id="53" name="object 28"/>
          <p:cNvSpPr/>
          <p:nvPr/>
        </p:nvSpPr>
        <p:spPr>
          <a:xfrm>
            <a:off x="2564350" y="2250048"/>
            <a:ext cx="351466" cy="100012"/>
          </a:xfrm>
          <a:custGeom>
            <a:avLst/>
            <a:gdLst/>
            <a:ahLst/>
            <a:cxnLst/>
            <a:rect l="l" t="t" r="r" b="b"/>
            <a:pathLst>
              <a:path w="381000" h="400050">
                <a:moveTo>
                  <a:pt x="0" y="209550"/>
                </a:moveTo>
                <a:lnTo>
                  <a:pt x="117729" y="209550"/>
                </a:lnTo>
                <a:lnTo>
                  <a:pt x="117729" y="0"/>
                </a:lnTo>
                <a:lnTo>
                  <a:pt x="263271" y="0"/>
                </a:lnTo>
                <a:lnTo>
                  <a:pt x="263271" y="209550"/>
                </a:lnTo>
                <a:lnTo>
                  <a:pt x="381000" y="209550"/>
                </a:lnTo>
                <a:lnTo>
                  <a:pt x="190500" y="400050"/>
                </a:lnTo>
                <a:lnTo>
                  <a:pt x="0" y="20955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28"/>
          <p:cNvSpPr/>
          <p:nvPr/>
        </p:nvSpPr>
        <p:spPr>
          <a:xfrm>
            <a:off x="6948264" y="2250048"/>
            <a:ext cx="351466" cy="100012"/>
          </a:xfrm>
          <a:custGeom>
            <a:avLst/>
            <a:gdLst/>
            <a:ahLst/>
            <a:cxnLst/>
            <a:rect l="l" t="t" r="r" b="b"/>
            <a:pathLst>
              <a:path w="381000" h="400050">
                <a:moveTo>
                  <a:pt x="0" y="209550"/>
                </a:moveTo>
                <a:lnTo>
                  <a:pt x="117729" y="209550"/>
                </a:lnTo>
                <a:lnTo>
                  <a:pt x="117729" y="0"/>
                </a:lnTo>
                <a:lnTo>
                  <a:pt x="263271" y="0"/>
                </a:lnTo>
                <a:lnTo>
                  <a:pt x="263271" y="209550"/>
                </a:lnTo>
                <a:lnTo>
                  <a:pt x="381000" y="209550"/>
                </a:lnTo>
                <a:lnTo>
                  <a:pt x="190500" y="400050"/>
                </a:lnTo>
                <a:lnTo>
                  <a:pt x="0" y="20955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2"/>
          <p:cNvSpPr txBox="1"/>
          <p:nvPr/>
        </p:nvSpPr>
        <p:spPr>
          <a:xfrm>
            <a:off x="2463044" y="4365104"/>
            <a:ext cx="4536504" cy="288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u="sng" spc="-10" dirty="0" smtClean="0">
                <a:cs typeface="Times New Roman"/>
              </a:rPr>
              <a:t>Рекомендуемая форма справки</a:t>
            </a:r>
            <a:endParaRPr sz="1600" dirty="0"/>
          </a:p>
        </p:txBody>
      </p:sp>
      <p:sp>
        <p:nvSpPr>
          <p:cNvPr id="56" name="object 2"/>
          <p:cNvSpPr txBox="1"/>
          <p:nvPr/>
        </p:nvSpPr>
        <p:spPr>
          <a:xfrm>
            <a:off x="107505" y="4725144"/>
            <a:ext cx="8940738" cy="12241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2286635" marR="456565" indent="-1830705" algn="ctr"/>
            <a:r>
              <a:rPr sz="1600" b="1" spc="-10" dirty="0" err="1" smtClean="0">
                <a:cs typeface="Times New Roman"/>
              </a:rPr>
              <a:t>С</a:t>
            </a:r>
            <a:r>
              <a:rPr sz="1600" b="1" spc="-5" dirty="0" err="1" smtClean="0">
                <a:cs typeface="Times New Roman"/>
              </a:rPr>
              <a:t>п</a:t>
            </a:r>
            <a:r>
              <a:rPr sz="1600" b="1" spc="0" dirty="0" err="1" smtClean="0">
                <a:cs typeface="Times New Roman"/>
              </a:rPr>
              <a:t>рав</a:t>
            </a:r>
            <a:r>
              <a:rPr sz="1600" b="1" spc="-10" dirty="0" err="1" smtClean="0">
                <a:cs typeface="Times New Roman"/>
              </a:rPr>
              <a:t>к</a:t>
            </a:r>
            <a:r>
              <a:rPr sz="1600" b="1" spc="0" dirty="0" err="1" smtClean="0">
                <a:cs typeface="Times New Roman"/>
              </a:rPr>
              <a:t>а</a:t>
            </a:r>
            <a:r>
              <a:rPr sz="1600" b="1" spc="5" dirty="0" smtClean="0">
                <a:cs typeface="Times New Roman"/>
              </a:rPr>
              <a:t> –</a:t>
            </a:r>
            <a:r>
              <a:rPr sz="1600" b="1" spc="-15" dirty="0" err="1" smtClean="0">
                <a:cs typeface="Times New Roman"/>
              </a:rPr>
              <a:t>д</a:t>
            </a:r>
            <a:r>
              <a:rPr sz="1600" b="1" spc="0" dirty="0" err="1" smtClean="0">
                <a:cs typeface="Times New Roman"/>
              </a:rPr>
              <a:t>о</a:t>
            </a:r>
            <a:r>
              <a:rPr sz="1600" b="1" spc="-5" dirty="0" err="1" smtClean="0">
                <a:cs typeface="Times New Roman"/>
              </a:rPr>
              <a:t>п</a:t>
            </a:r>
            <a:r>
              <a:rPr sz="1600" b="1" spc="0" dirty="0" err="1" smtClean="0">
                <a:cs typeface="Times New Roman"/>
              </a:rPr>
              <a:t>уск</a:t>
            </a:r>
            <a:endParaRPr lang="ru-RU" sz="1600" b="1" spc="0" dirty="0" smtClean="0">
              <a:cs typeface="Times New Roman"/>
            </a:endParaRPr>
          </a:p>
          <a:p>
            <a:pPr marL="2286635" marR="456565" indent="-1830705" algn="ctr"/>
            <a:endParaRPr lang="ru-RU" sz="1600" b="1" spc="0" dirty="0" smtClean="0">
              <a:cs typeface="Times New Roman"/>
            </a:endParaRPr>
          </a:p>
          <a:p>
            <a:pPr marL="12700" marR="17780" indent="260350">
              <a:tabLst>
                <a:tab pos="1809114" algn="l"/>
              </a:tabLst>
            </a:pPr>
            <a:r>
              <a:rPr sz="1400" b="1" dirty="0" err="1" smtClean="0">
                <a:cs typeface="Times New Roman"/>
              </a:rPr>
              <a:t>Дана</a:t>
            </a:r>
            <a:r>
              <a:rPr lang="ru-RU" sz="1400" b="1" dirty="0" smtClean="0">
                <a:cs typeface="Times New Roman"/>
              </a:rPr>
              <a:t> </a:t>
            </a:r>
            <a:r>
              <a:rPr sz="1400" b="1" u="sng" dirty="0" smtClean="0">
                <a:cs typeface="Times New Roman"/>
              </a:rPr>
              <a:t> </a:t>
            </a:r>
            <a:r>
              <a:rPr lang="ru-RU" sz="1400" dirty="0" smtClean="0">
                <a:cs typeface="Times New Roman"/>
              </a:rPr>
              <a:t>_______________________________, ______</a:t>
            </a:r>
            <a:r>
              <a:rPr sz="1400" b="1" dirty="0" err="1" smtClean="0">
                <a:cs typeface="Times New Roman"/>
              </a:rPr>
              <a:t>г.р.,в</a:t>
            </a:r>
            <a:r>
              <a:rPr sz="1400" b="1" dirty="0" smtClean="0">
                <a:cs typeface="Times New Roman"/>
              </a:rPr>
              <a:t>  том,  что  он  (она)  по  </a:t>
            </a:r>
            <a:r>
              <a:rPr sz="1400" b="1" dirty="0" err="1" smtClean="0">
                <a:cs typeface="Times New Roman"/>
              </a:rPr>
              <a:t>состоянию</a:t>
            </a:r>
            <a:r>
              <a:rPr sz="1400" b="1" dirty="0" smtClean="0">
                <a:cs typeface="Times New Roman"/>
              </a:rPr>
              <a:t>  </a:t>
            </a:r>
            <a:r>
              <a:rPr sz="1400" b="1" dirty="0" err="1" smtClean="0">
                <a:cs typeface="Times New Roman"/>
              </a:rPr>
              <a:t>здоровья</a:t>
            </a:r>
            <a:r>
              <a:rPr lang="ru-RU" sz="1400" b="1" dirty="0" smtClean="0">
                <a:cs typeface="Times New Roman"/>
              </a:rPr>
              <a:t> </a:t>
            </a:r>
            <a:r>
              <a:rPr sz="1400" b="1" dirty="0" smtClean="0">
                <a:cs typeface="Times New Roman"/>
              </a:rPr>
              <a:t>и </a:t>
            </a:r>
            <a:r>
              <a:rPr sz="1400" b="1" dirty="0" err="1" smtClean="0">
                <a:cs typeface="Times New Roman"/>
              </a:rPr>
              <a:t>физической</a:t>
            </a:r>
            <a:r>
              <a:rPr lang="ru-RU" sz="1400" b="1" dirty="0">
                <a:cs typeface="Times New Roman"/>
              </a:rPr>
              <a:t> </a:t>
            </a:r>
            <a:r>
              <a:rPr sz="1400" b="1" dirty="0" err="1" smtClean="0">
                <a:cs typeface="Times New Roman"/>
              </a:rPr>
              <a:t>подготовк</a:t>
            </a:r>
            <a:r>
              <a:rPr lang="ru-RU" sz="1400" b="1" dirty="0" smtClean="0">
                <a:cs typeface="Times New Roman"/>
              </a:rPr>
              <a:t>и </a:t>
            </a:r>
            <a:r>
              <a:rPr sz="1400" b="1" dirty="0" err="1" smtClean="0">
                <a:cs typeface="Times New Roman"/>
              </a:rPr>
              <a:t>допускается</a:t>
            </a:r>
            <a:r>
              <a:rPr sz="1400" b="1" dirty="0" smtClean="0">
                <a:cs typeface="Times New Roman"/>
              </a:rPr>
              <a:t> к </a:t>
            </a:r>
            <a:r>
              <a:rPr lang="ru-RU" sz="1400" b="1" dirty="0" smtClean="0">
                <a:cs typeface="Times New Roman"/>
              </a:rPr>
              <a:t>выполнению</a:t>
            </a:r>
            <a:r>
              <a:rPr sz="1400" b="1" dirty="0" smtClean="0">
                <a:cs typeface="Times New Roman"/>
              </a:rPr>
              <a:t> нормативов комплекса  ГТО. </a:t>
            </a:r>
            <a:r>
              <a:rPr sz="1400" b="1" dirty="0" err="1" smtClean="0">
                <a:cs typeface="Times New Roman"/>
              </a:rPr>
              <a:t>Врач</a:t>
            </a:r>
            <a:r>
              <a:rPr sz="1400" b="1" u="sng" dirty="0" smtClean="0">
                <a:cs typeface="Times New Roman"/>
              </a:rPr>
              <a:t> </a:t>
            </a:r>
            <a:r>
              <a:rPr lang="ru-RU" sz="1400" u="sng" dirty="0" smtClean="0">
                <a:cs typeface="Times New Roman"/>
              </a:rPr>
              <a:t>__</a:t>
            </a:r>
            <a:r>
              <a:rPr lang="ru-RU" sz="1400" dirty="0" smtClean="0">
                <a:cs typeface="Times New Roman"/>
              </a:rPr>
              <a:t>(</a:t>
            </a:r>
            <a:r>
              <a:rPr lang="ru-RU" sz="1400" b="1" dirty="0" smtClean="0">
                <a:cs typeface="Times New Roman"/>
              </a:rPr>
              <a:t>подпись, </a:t>
            </a:r>
            <a:r>
              <a:rPr sz="1400" b="1" dirty="0" err="1" smtClean="0">
                <a:cs typeface="Times New Roman"/>
              </a:rPr>
              <a:t>личная</a:t>
            </a:r>
            <a:r>
              <a:rPr sz="1400" b="1" dirty="0" smtClean="0">
                <a:cs typeface="Times New Roman"/>
              </a:rPr>
              <a:t> печать)</a:t>
            </a:r>
            <a:endParaRPr sz="1400" b="1" dirty="0">
              <a:cs typeface="Times New Roman"/>
            </a:endParaRPr>
          </a:p>
          <a:p>
            <a:pPr marL="12700" indent="260350"/>
            <a:r>
              <a:rPr sz="1400" b="1" dirty="0" smtClean="0">
                <a:cs typeface="Times New Roman"/>
              </a:rPr>
              <a:t>Дата, печать медицинской организации</a:t>
            </a:r>
            <a:endParaRPr sz="1400" b="1" dirty="0">
              <a:cs typeface="Times New Roman"/>
            </a:endParaRPr>
          </a:p>
          <a:p>
            <a:pPr marL="12700" marR="16510" indent="448945" algn="just">
              <a:lnSpc>
                <a:spcPts val="1610"/>
              </a:lnSpc>
              <a:spcBef>
                <a:spcPts val="85"/>
              </a:spcBef>
            </a:pPr>
            <a:endParaRPr lang="ru-RU" sz="1400" b="1" spc="-10" dirty="0" smtClean="0">
              <a:cs typeface="Times New Roman"/>
            </a:endParaRPr>
          </a:p>
          <a:p>
            <a:pPr marL="12700" marR="16510" indent="448945" algn="just">
              <a:lnSpc>
                <a:spcPts val="1610"/>
              </a:lnSpc>
              <a:spcBef>
                <a:spcPts val="85"/>
              </a:spcBef>
            </a:pPr>
            <a:endParaRPr sz="1400" b="1" dirty="0">
              <a:cs typeface="Times New Roman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67762" y="6041370"/>
            <a:ext cx="8880481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6510" lvl="0" indent="258763" algn="just">
              <a:lnSpc>
                <a:spcPts val="1300"/>
              </a:lnSpc>
              <a:spcBef>
                <a:spcPts val="85"/>
              </a:spcBef>
            </a:pP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П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ри </a:t>
            </a:r>
            <a:r>
              <a:rPr lang="ru-RU" sz="1200" b="1" spc="-12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о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формл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и </a:t>
            </a:r>
            <a:r>
              <a:rPr lang="ru-RU" sz="1200" b="1" spc="-12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с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пра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в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к</a:t>
            </a:r>
            <a:r>
              <a:rPr lang="ru-RU" sz="1200" b="1" spc="20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-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д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оп</a:t>
            </a:r>
            <a:r>
              <a:rPr lang="ru-RU" sz="1200" b="1" spc="-20" dirty="0">
                <a:solidFill>
                  <a:prstClr val="black"/>
                </a:solidFill>
                <a:cs typeface="Times New Roman"/>
              </a:rPr>
              <a:t>у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ска, </a:t>
            </a:r>
            <a:r>
              <a:rPr lang="ru-RU" sz="1200" b="1" spc="-13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ре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з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у</a:t>
            </a:r>
            <a:r>
              <a:rPr lang="ru-RU" sz="1200" b="1" spc="-5" dirty="0">
                <a:solidFill>
                  <a:prstClr val="black"/>
                </a:solidFill>
                <a:cs typeface="Times New Roman"/>
              </a:rPr>
              <a:t>ль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таты </a:t>
            </a:r>
            <a:r>
              <a:rPr lang="ru-RU" sz="1200" b="1" spc="-12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мед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ц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с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к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ого </a:t>
            </a:r>
            <a:r>
              <a:rPr lang="ru-RU" sz="1200" b="1" spc="-13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ос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м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от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р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а у </a:t>
            </a:r>
            <a:r>
              <a:rPr lang="ru-RU" sz="1200" b="1" spc="12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5" dirty="0">
                <a:solidFill>
                  <a:prstClr val="black"/>
                </a:solidFill>
                <a:cs typeface="Times New Roman"/>
              </a:rPr>
              <a:t>л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иц </a:t>
            </a:r>
            <a:r>
              <a:rPr lang="ru-RU" sz="1200" b="1" spc="-10" dirty="0" smtClean="0">
                <a:solidFill>
                  <a:prstClr val="black"/>
                </a:solidFill>
                <a:cs typeface="Times New Roman"/>
              </a:rPr>
              <a:t>1</a:t>
            </a:r>
            <a:r>
              <a:rPr lang="ru-RU" sz="1200" b="1" spc="5" dirty="0" smtClean="0">
                <a:solidFill>
                  <a:prstClr val="black"/>
                </a:solidFill>
                <a:cs typeface="Times New Roman"/>
              </a:rPr>
              <a:t>8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-</a:t>
            </a:r>
            <a:r>
              <a:rPr lang="ru-RU" sz="1200" b="1" spc="5" dirty="0" smtClean="0">
                <a:solidFill>
                  <a:prstClr val="black"/>
                </a:solidFill>
                <a:cs typeface="Times New Roman"/>
              </a:rPr>
              <a:t>5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5 </a:t>
            </a:r>
            <a:r>
              <a:rPr lang="ru-RU" sz="1200" b="1" spc="130" dirty="0" smtClean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5" dirty="0" smtClean="0">
                <a:solidFill>
                  <a:prstClr val="black"/>
                </a:solidFill>
                <a:cs typeface="Times New Roman"/>
              </a:rPr>
              <a:t>л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ет мог</a:t>
            </a:r>
            <a:r>
              <a:rPr lang="ru-RU" sz="1200" b="1" spc="-20" dirty="0" smtClean="0">
                <a:solidFill>
                  <a:prstClr val="black"/>
                </a:solidFill>
                <a:cs typeface="Times New Roman"/>
              </a:rPr>
              <a:t>у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т быть </a:t>
            </a:r>
            <a:r>
              <a:rPr lang="ru-RU" sz="1200" b="1" spc="120" dirty="0" smtClean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20" dirty="0">
                <a:solidFill>
                  <a:prstClr val="black"/>
                </a:solidFill>
                <a:cs typeface="Times New Roman"/>
              </a:rPr>
              <a:t>у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чтены 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в те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ч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spc="-10" dirty="0" smtClean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ие 6 </a:t>
            </a:r>
            <a:r>
              <a:rPr lang="ru-RU" sz="1200" b="1" spc="130" dirty="0" smtClean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м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есяцев </a:t>
            </a:r>
            <a:r>
              <a:rPr lang="ru-RU" sz="1200" b="1" spc="13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с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о 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д</a:t>
            </a:r>
            <a:r>
              <a:rPr lang="ru-RU" sz="1200" b="1" spc="-10" dirty="0" smtClean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я 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ег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о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п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ро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х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о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ж</a:t>
            </a:r>
            <a:r>
              <a:rPr lang="ru-RU" sz="1200" b="1" spc="5" dirty="0">
                <a:solidFill>
                  <a:prstClr val="black"/>
                </a:solidFill>
                <a:cs typeface="Times New Roman"/>
              </a:rPr>
              <a:t>д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ия, 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у </a:t>
            </a:r>
            <a:r>
              <a:rPr lang="ru-RU" sz="1200" b="1" spc="-10" dirty="0" smtClean="0">
                <a:solidFill>
                  <a:prstClr val="black"/>
                </a:solidFill>
                <a:cs typeface="Times New Roman"/>
              </a:rPr>
              <a:t>л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иц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старше </a:t>
            </a:r>
            <a:r>
              <a:rPr lang="ru-RU" sz="1200" b="1" spc="5" dirty="0">
                <a:solidFill>
                  <a:prstClr val="black"/>
                </a:solidFill>
                <a:cs typeface="Times New Roman"/>
              </a:rPr>
              <a:t>5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5 </a:t>
            </a:r>
            <a:r>
              <a:rPr lang="ru-RU" sz="1200" b="1" spc="-5" dirty="0">
                <a:solidFill>
                  <a:prstClr val="black"/>
                </a:solidFill>
                <a:cs typeface="Times New Roman"/>
              </a:rPr>
              <a:t>л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ет в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5" dirty="0">
                <a:solidFill>
                  <a:prstClr val="black"/>
                </a:solidFill>
                <a:cs typeface="Times New Roman"/>
              </a:rPr>
              <a:t>т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ч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ен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е 3 ме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с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я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ц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ев.</a:t>
            </a:r>
          </a:p>
          <a:p>
            <a:pPr marL="12700" marR="16510" lvl="0" indent="258763" algn="just">
              <a:lnSpc>
                <a:spcPts val="1300"/>
              </a:lnSpc>
              <a:spcBef>
                <a:spcPts val="85"/>
              </a:spcBef>
            </a:pP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Ме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д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ц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ская</a:t>
            </a:r>
            <a:r>
              <a:rPr lang="ru-RU" sz="1200" b="1" spc="4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с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п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ра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в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ка</a:t>
            </a:r>
            <a:r>
              <a:rPr lang="ru-RU" sz="1200" b="1" spc="55" dirty="0">
                <a:solidFill>
                  <a:prstClr val="black"/>
                </a:solidFill>
                <a:cs typeface="Times New Roman"/>
              </a:rPr>
              <a:t>-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д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оп</a:t>
            </a:r>
            <a:r>
              <a:rPr lang="ru-RU" sz="1200" b="1" spc="-20" dirty="0">
                <a:solidFill>
                  <a:prstClr val="black"/>
                </a:solidFill>
                <a:cs typeface="Times New Roman"/>
              </a:rPr>
              <a:t>у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ск</a:t>
            </a:r>
            <a:r>
              <a:rPr lang="ru-RU" sz="1200" b="1" spc="5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55" dirty="0" smtClean="0">
                <a:solidFill>
                  <a:prstClr val="black"/>
                </a:solidFill>
                <a:cs typeface="Times New Roman"/>
              </a:rPr>
              <a:t>д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йст</a:t>
            </a:r>
            <a:r>
              <a:rPr lang="ru-RU" sz="1200" b="1" spc="-20" dirty="0" smtClean="0">
                <a:solidFill>
                  <a:prstClr val="black"/>
                </a:solidFill>
                <a:cs typeface="Times New Roman"/>
              </a:rPr>
              <a:t>в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ит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spc="-5" dirty="0" smtClean="0">
                <a:solidFill>
                  <a:prstClr val="black"/>
                </a:solidFill>
                <a:cs typeface="Times New Roman"/>
              </a:rPr>
              <a:t>ль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на в</a:t>
            </a:r>
            <a:r>
              <a:rPr lang="ru-RU" sz="1200" b="1" spc="50" dirty="0" smtClean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тече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ие</a:t>
            </a:r>
            <a:r>
              <a:rPr lang="ru-RU" sz="1200" b="1" spc="8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1</a:t>
            </a:r>
            <a:r>
              <a:rPr lang="ru-RU" sz="1200" b="1" spc="6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м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ся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ц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а</a:t>
            </a:r>
            <a:r>
              <a:rPr lang="ru-RU" sz="1200" b="1" spc="6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со</a:t>
            </a:r>
            <a:r>
              <a:rPr lang="ru-RU" sz="1200" b="1" spc="5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д</a:t>
            </a:r>
            <a:r>
              <a:rPr lang="ru-RU" sz="1200" b="1" spc="-10" dirty="0" smtClean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я вы</a:t>
            </a:r>
            <a:r>
              <a:rPr lang="ru-RU" sz="1200" b="1" spc="5" dirty="0" smtClean="0">
                <a:solidFill>
                  <a:prstClr val="black"/>
                </a:solidFill>
                <a:cs typeface="Times New Roman"/>
              </a:rPr>
              <a:t>д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а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чи</a:t>
            </a:r>
            <a:r>
              <a:rPr lang="ru-RU" sz="1200" b="1" spc="85" dirty="0" smtClean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(н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о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б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хо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ди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м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о</a:t>
            </a:r>
            <a:r>
              <a:rPr lang="ru-RU" sz="1200" b="1" spc="9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95" dirty="0" smtClean="0">
                <a:solidFill>
                  <a:prstClr val="black"/>
                </a:solidFill>
                <a:cs typeface="Times New Roman"/>
              </a:rPr>
              <a:t>у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ч</a:t>
            </a:r>
            <a:r>
              <a:rPr lang="ru-RU" sz="1200" b="1" spc="5" dirty="0" smtClean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тывать</a:t>
            </a:r>
            <a:r>
              <a:rPr lang="ru-RU" sz="1200" b="1" spc="85" dirty="0" smtClean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в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рем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ные</a:t>
            </a:r>
            <a:r>
              <a:rPr lang="ru-RU" sz="1200" b="1" spc="8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п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ро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т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в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о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п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оказ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а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ния</a:t>
            </a:r>
            <a:r>
              <a:rPr lang="ru-RU" sz="1200" b="1" spc="8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spc="8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о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г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р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а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ни</a:t>
            </a:r>
            <a:r>
              <a:rPr lang="ru-RU" sz="1200" b="1" spc="-10" dirty="0" smtClean="0">
                <a:solidFill>
                  <a:prstClr val="black"/>
                </a:solidFill>
                <a:cs typeface="Times New Roman"/>
              </a:rPr>
              <a:t>ч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spc="-10" dirty="0" smtClean="0">
                <a:solidFill>
                  <a:prstClr val="black"/>
                </a:solidFill>
                <a:cs typeface="Times New Roman"/>
              </a:rPr>
              <a:t>ни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я к 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фи</a:t>
            </a:r>
            <a:r>
              <a:rPr lang="ru-RU" sz="1200" b="1" spc="-15" dirty="0">
                <a:solidFill>
                  <a:prstClr val="black"/>
                </a:solidFill>
                <a:cs typeface="Times New Roman"/>
              </a:rPr>
              <a:t>з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иче</a:t>
            </a:r>
            <a:r>
              <a:rPr lang="ru-RU" sz="1200" b="1" spc="-10" dirty="0">
                <a:solidFill>
                  <a:prstClr val="black"/>
                </a:solidFill>
                <a:cs typeface="Times New Roman"/>
              </a:rPr>
              <a:t>с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к</a:t>
            </a:r>
            <a:r>
              <a:rPr lang="ru-RU" sz="1200" b="1" spc="5" dirty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м 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упр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а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ж</a:t>
            </a:r>
            <a:r>
              <a:rPr lang="ru-RU" sz="1200" b="1" spc="5" dirty="0" smtClean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spc="-15" dirty="0" smtClean="0">
                <a:solidFill>
                  <a:prstClr val="black"/>
                </a:solidFill>
                <a:cs typeface="Times New Roman"/>
              </a:rPr>
              <a:t>е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н</a:t>
            </a:r>
            <a:r>
              <a:rPr lang="ru-RU" sz="1200" b="1" spc="-10" dirty="0" smtClean="0">
                <a:solidFill>
                  <a:prstClr val="black"/>
                </a:solidFill>
                <a:cs typeface="Times New Roman"/>
              </a:rPr>
              <a:t>и</a:t>
            </a:r>
            <a:r>
              <a:rPr lang="ru-RU" sz="1200" b="1" dirty="0" smtClean="0">
                <a:solidFill>
                  <a:prstClr val="black"/>
                </a:solidFill>
                <a:cs typeface="Times New Roman"/>
              </a:rPr>
              <a:t>ям</a:t>
            </a:r>
            <a:r>
              <a:rPr lang="ru-RU" sz="1200" b="1" dirty="0">
                <a:solidFill>
                  <a:prstClr val="black"/>
                </a:solidFill>
                <a:cs typeface="Times New Roman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796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041" y="-36772"/>
            <a:ext cx="9219252" cy="6124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4000"/>
              </a:lnSpc>
            </a:pPr>
            <a:r>
              <a:rPr lang="ru-RU" sz="4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4 Выполнение испытаний</a:t>
            </a:r>
            <a:endParaRPr lang="ru-RU" sz="4000" b="1" spc="20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616606"/>
            <a:ext cx="3744416" cy="1444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со своей  возрастной ступенью Комплекса ГТО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24537" y="6099717"/>
            <a:ext cx="3995935" cy="569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Комплекса ГТО</a:t>
            </a:r>
          </a:p>
          <a:p>
            <a:pPr algn="ctr">
              <a:lnSpc>
                <a:spcPts val="12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ступень (возрастная группа от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лет) мужчины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8007722"/>
              </p:ext>
            </p:extLst>
          </p:nvPr>
        </p:nvGraphicFramePr>
        <p:xfrm>
          <a:off x="22041" y="542651"/>
          <a:ext cx="5198031" cy="1645920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1216560"/>
                <a:gridCol w="995368"/>
                <a:gridCol w="2986103"/>
              </a:tblGrid>
              <a:tr h="918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/>
                        <a:t>Ступени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Возрастная группа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/>
                        <a:t>Виды испытаний (тестов)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/>
                        <a:t>I. СТУПЕНЬ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6-8 лет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rowSpan="11">
                  <a:txBody>
                    <a:bodyPr/>
                    <a:lstStyle/>
                    <a:p>
                      <a:pPr marL="0" indent="180975" algn="just">
                        <a:lnSpc>
                          <a:spcPct val="100000"/>
                        </a:lnSpc>
                      </a:pPr>
                      <a:r>
                        <a:rPr lang="ru-RU" sz="900" dirty="0" smtClean="0"/>
                        <a:t>Всего </a:t>
                      </a:r>
                      <a:r>
                        <a:rPr lang="en-US" sz="900" dirty="0" smtClean="0"/>
                        <a:t>43</a:t>
                      </a:r>
                      <a:r>
                        <a:rPr lang="ru-RU" sz="900" dirty="0" smtClean="0"/>
                        <a:t> вида </a:t>
                      </a:r>
                      <a:r>
                        <a:rPr lang="ru-RU" sz="900" dirty="0"/>
                        <a:t>испытаний </a:t>
                      </a:r>
                      <a:r>
                        <a:rPr lang="ru-RU" sz="900" dirty="0" smtClean="0"/>
                        <a:t>на </a:t>
                      </a:r>
                      <a:r>
                        <a:rPr lang="ru-RU" sz="900" dirty="0"/>
                        <a:t>определение уровня развития физических качеств человека</a:t>
                      </a:r>
                      <a:r>
                        <a:rPr lang="ru-RU" sz="900" dirty="0" smtClean="0"/>
                        <a:t>:  выносливости, силы, гибкости, ловкости, скоростных </a:t>
                      </a:r>
                      <a:r>
                        <a:rPr lang="ru-RU" sz="900" dirty="0"/>
                        <a:t>возможностей </a:t>
                      </a:r>
                      <a:r>
                        <a:rPr lang="ru-RU" sz="900" dirty="0" smtClean="0"/>
                        <a:t>и </a:t>
                      </a:r>
                      <a:r>
                        <a:rPr lang="ru-RU" sz="900" dirty="0"/>
                        <a:t>т.д</a:t>
                      </a:r>
                      <a:r>
                        <a:rPr lang="ru-RU" sz="900" dirty="0" smtClean="0"/>
                        <a:t>.</a:t>
                      </a:r>
                      <a:endParaRPr lang="ru-RU" sz="900" dirty="0"/>
                    </a:p>
                    <a:p>
                      <a:pPr marL="0" indent="18097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/>
                        <a:t>В каждой</a:t>
                      </a:r>
                      <a:r>
                        <a:rPr lang="ru-RU" sz="900" baseline="0" dirty="0" smtClean="0"/>
                        <a:t> возрастной группе установлены определенные ви</a:t>
                      </a:r>
                      <a:r>
                        <a:rPr lang="ru-RU" sz="900" dirty="0" smtClean="0"/>
                        <a:t>ды</a:t>
                      </a:r>
                      <a:r>
                        <a:rPr lang="ru-RU" sz="900" baseline="0" dirty="0" smtClean="0"/>
                        <a:t> испытаний: </a:t>
                      </a:r>
                      <a:r>
                        <a:rPr lang="ru-RU" sz="900" dirty="0" smtClean="0"/>
                        <a:t>обязательные</a:t>
                      </a:r>
                      <a:r>
                        <a:rPr lang="ru-RU" sz="900" baseline="0" dirty="0" smtClean="0"/>
                        <a:t> и </a:t>
                      </a:r>
                      <a:r>
                        <a:rPr lang="ru-RU" sz="900" dirty="0" smtClean="0"/>
                        <a:t>по выбору</a:t>
                      </a:r>
                      <a:r>
                        <a:rPr lang="ru-RU" sz="900" dirty="0"/>
                        <a:t>.</a:t>
                      </a:r>
                    </a:p>
                    <a:p>
                      <a:pPr marL="0" indent="180975" algn="just">
                        <a:lnSpc>
                          <a:spcPct val="100000"/>
                        </a:lnSpc>
                        <a:tabLst>
                          <a:tab pos="336550" algn="l"/>
                        </a:tabLst>
                      </a:pPr>
                      <a:r>
                        <a:rPr lang="ru-RU" sz="900" dirty="0" smtClean="0"/>
                        <a:t>Также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установлено минимальное количество </a:t>
                      </a:r>
                      <a:r>
                        <a:rPr lang="ru-RU" sz="900" dirty="0"/>
                        <a:t>выполненных испытаний  для получения знака отличия Комплекса ГТО.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err="1"/>
                        <a:t>II</a:t>
                      </a:r>
                      <a:r>
                        <a:rPr lang="ru-RU" sz="900" dirty="0"/>
                        <a:t>. СТУПЕНЬ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9-10 лет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err="1"/>
                        <a:t>III</a:t>
                      </a:r>
                      <a:r>
                        <a:rPr lang="ru-RU" sz="900" dirty="0"/>
                        <a:t>. СТУПЕНЬ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11-12 лет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/>
                        <a:t>IV. СТУПЕНЬ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13-15 лет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/>
                        <a:t>V. СТУПЕНЬ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16-17 лет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/>
                        <a:t>VI. СТУПЕНЬ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18-29 лет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/>
                        <a:t>VII. СТУПЕНЬ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30-39 лет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err="1"/>
                        <a:t>VIII</a:t>
                      </a:r>
                      <a:r>
                        <a:rPr lang="ru-RU" sz="900" dirty="0"/>
                        <a:t>. СТУПЕНЬ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40-49 лет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2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/>
                        <a:t>IX. СТУПЕНЬ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50-59 лет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/>
                        <a:t>X. СТУПЕНЬ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60-69 лет</a:t>
                      </a:r>
                      <a:endParaRPr lang="ru-RU" sz="9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/>
                        <a:t>XI. СТУПЕНЬ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70 лет и старше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495" marR="334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2223633"/>
            <a:ext cx="2802797" cy="3901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1667" y="2223633"/>
            <a:ext cx="2805111" cy="3904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219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" name="object 7"/>
          <p:cNvSpPr txBox="1"/>
          <p:nvPr/>
        </p:nvSpPr>
        <p:spPr>
          <a:xfrm>
            <a:off x="1501436" y="5733257"/>
            <a:ext cx="2479040" cy="10299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970" algn="just">
              <a:lnSpc>
                <a:spcPts val="1610"/>
              </a:lnSpc>
            </a:pPr>
            <a:endParaRPr sz="1400" b="1" dirty="0">
              <a:latin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285" y="836712"/>
            <a:ext cx="2517715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981" y="2780931"/>
            <a:ext cx="2484883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6185" y="771442"/>
            <a:ext cx="2367087" cy="157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6181" y="2780931"/>
            <a:ext cx="2300507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820" y="4648800"/>
            <a:ext cx="2240645" cy="194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1288" y="4709868"/>
            <a:ext cx="2396877" cy="182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468" y="722861"/>
            <a:ext cx="737137" cy="73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7147" y="2645957"/>
            <a:ext cx="783332" cy="77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1" y="4581128"/>
            <a:ext cx="767803" cy="79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9739" y="4581128"/>
            <a:ext cx="805215" cy="79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0244" y="2624140"/>
            <a:ext cx="780589" cy="78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0247" y="685270"/>
            <a:ext cx="740500" cy="80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3099736" y="1563217"/>
            <a:ext cx="1175989" cy="3385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417704" y="1521603"/>
            <a:ext cx="1487749" cy="52322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рук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700196" y="3439748"/>
            <a:ext cx="1175989" cy="3385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Наклон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17707" y="5453773"/>
            <a:ext cx="1331868" cy="3385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Рывок гири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099736" y="5453773"/>
            <a:ext cx="1411829" cy="73866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Подтягивание на низкой перекладине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258688" y="3439748"/>
            <a:ext cx="1411829" cy="73866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Подтягивание на высокой перекладине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6390" y="-27384"/>
            <a:ext cx="9074122" cy="57862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3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Обязательные испытания Комплекса ГТО</a:t>
            </a:r>
            <a:endParaRPr lang="ru-RU" sz="3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6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" name="object 7"/>
          <p:cNvSpPr txBox="1"/>
          <p:nvPr/>
        </p:nvSpPr>
        <p:spPr>
          <a:xfrm>
            <a:off x="1501436" y="5321047"/>
            <a:ext cx="2479040" cy="10299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970" algn="just">
              <a:lnSpc>
                <a:spcPts val="1610"/>
              </a:lnSpc>
            </a:pPr>
            <a:endParaRPr sz="1400" b="1" dirty="0"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874" y="738391"/>
            <a:ext cx="2518450" cy="188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67120"/>
            <a:ext cx="1944219" cy="1628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7321" y="594376"/>
            <a:ext cx="2589095" cy="1856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2079" y="2700422"/>
            <a:ext cx="2080401" cy="286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8933" y="2608453"/>
            <a:ext cx="3153307" cy="168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0593" y="594378"/>
            <a:ext cx="706561" cy="72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6215" y="3861047"/>
            <a:ext cx="690727" cy="69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9" y="2700422"/>
            <a:ext cx="710782" cy="724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6162" y="620688"/>
            <a:ext cx="753886" cy="73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808" y="4847094"/>
            <a:ext cx="716181" cy="71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705586" y="1404418"/>
            <a:ext cx="1417841" cy="5847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Times New Roman" pitchFamily="18" charset="0"/>
              </a:rPr>
              <a:t>Поднимание туловища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475598" y="1404420"/>
            <a:ext cx="1417841" cy="3385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Times New Roman" pitchFamily="18" charset="0"/>
              </a:rPr>
              <a:t>Бег на лыжах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214952" y="3398527"/>
            <a:ext cx="1417841" cy="3385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Times New Roman" pitchFamily="18" charset="0"/>
              </a:rPr>
              <a:t>Стрельба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372200" y="5508521"/>
            <a:ext cx="2016224" cy="3385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Times New Roman" pitchFamily="18" charset="0"/>
              </a:rPr>
              <a:t>Прыжок с места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29547" y="4219863"/>
            <a:ext cx="1417841" cy="3385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Times New Roman" pitchFamily="18" charset="0"/>
              </a:rPr>
              <a:t>Плавание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6390" y="42068"/>
            <a:ext cx="9074122" cy="57862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3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Испытания по выбору Комплекса ГТО</a:t>
            </a:r>
            <a:endParaRPr lang="ru-RU" sz="3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53716" y="4818638"/>
            <a:ext cx="6281900" cy="3385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ВАЖНО! 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Выполнить нормативы в рамках отчетного периода</a:t>
            </a:r>
            <a:endParaRPr lang="ru-RU" sz="16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6390" y="5613047"/>
            <a:ext cx="8930106" cy="120032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для участников в возрасте от 6 до 24 лет включительно отчетный период равен учебному году с сентября по июнь;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для участников от 25 лет и старше отчетный период равен календарному году</a:t>
            </a:r>
            <a:br>
              <a:rPr lang="ru-RU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 января по декабрь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190334" y="5217028"/>
            <a:ext cx="2760517" cy="36933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ОТЧЕТНЫЕ ПЕРИОДЫ:</a:t>
            </a:r>
          </a:p>
        </p:txBody>
      </p:sp>
    </p:spTree>
    <p:extLst>
      <p:ext uri="{BB962C8B-B14F-4D97-AF65-F5344CB8AC3E}">
        <p14:creationId xmlns:p14="http://schemas.microsoft.com/office/powerpoint/2010/main" xmlns="" val="18720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" name="object 7"/>
          <p:cNvSpPr txBox="1"/>
          <p:nvPr/>
        </p:nvSpPr>
        <p:spPr>
          <a:xfrm>
            <a:off x="1501436" y="5816774"/>
            <a:ext cx="2479040" cy="10299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970" algn="just">
              <a:lnSpc>
                <a:spcPts val="1610"/>
              </a:lnSpc>
            </a:pPr>
            <a:endParaRPr sz="1400" b="1" dirty="0"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529" y="1144820"/>
            <a:ext cx="4176464" cy="234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4608" y="691910"/>
            <a:ext cx="4312224" cy="608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219252" cy="112543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4000"/>
              </a:lnSpc>
            </a:pPr>
            <a:r>
              <a:rPr lang="ru-RU" sz="4000" b="1" spc="20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5</a:t>
            </a:r>
            <a:r>
              <a:rPr lang="ru-RU" sz="4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Получение знака отличия</a:t>
            </a:r>
            <a:r>
              <a:rPr lang="en-US" sz="4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4000" b="1" spc="20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в торжественной обстановке</a:t>
            </a:r>
            <a:endParaRPr lang="ru-RU" sz="4000" b="1" spc="20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573016"/>
            <a:ext cx="4911251" cy="275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258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7"/>
          <p:cNvSpPr txBox="1"/>
          <p:nvPr/>
        </p:nvSpPr>
        <p:spPr>
          <a:xfrm>
            <a:off x="1501436" y="5733257"/>
            <a:ext cx="2479040" cy="10299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970" algn="just">
              <a:lnSpc>
                <a:spcPts val="1610"/>
              </a:lnSpc>
            </a:pPr>
            <a:endParaRPr sz="1400" b="1" dirty="0">
              <a:latin typeface="Times New Roman"/>
              <a:cs typeface="Times New Roman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323528" y="188640"/>
            <a:ext cx="3140081" cy="8640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12700" marR="17145" algn="ctr">
              <a:lnSpc>
                <a:spcPts val="1620"/>
              </a:lnSpc>
            </a:pPr>
            <a:r>
              <a:rPr lang="ru-RU" sz="1400" b="1" dirty="0" smtClean="0">
                <a:solidFill>
                  <a:srgbClr val="C00000"/>
                </a:solidFill>
                <a:cs typeface="Times New Roman"/>
              </a:rPr>
              <a:t>МЕТОДИЧЕСКИЕ РЕКОМЕНДАЦИИ ДЛЯ РАБОТОДАТЕЛЕЙ ПО ОРГАНИЗАЦИИ, ПОДГОТОВКЕ И ВЫПОЛНЕНИЮ НОРМАТИВОВ КОМПЛЕКСА ГТО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78" t="12099" r="34861" b="33333"/>
          <a:stretch/>
        </p:blipFill>
        <p:spPr bwMode="auto">
          <a:xfrm>
            <a:off x="323528" y="1412776"/>
            <a:ext cx="3289355" cy="338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17" t="12441" r="35157" b="14408"/>
          <a:stretch/>
        </p:blipFill>
        <p:spPr bwMode="auto">
          <a:xfrm>
            <a:off x="3995936" y="188640"/>
            <a:ext cx="5027944" cy="654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93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737</Words>
  <Application>Microsoft Office PowerPoint</Application>
  <PresentationFormat>Экран (4:3)</PresentationFormat>
  <Paragraphs>106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       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СПРАВКА к заседанию Коллегии администрации Фрунзенского района Санкт-Петербурга  по вопросу: «О внедрении Всероссийского  физкультурно-спортивного комплекса  «Готов к труду и обороне»  во Фрунзенском районе Санкт-Петербурга» 15.06.2017</dc:title>
  <dc:creator>Denis</dc:creator>
  <cp:lastModifiedBy>golovin</cp:lastModifiedBy>
  <cp:revision>172</cp:revision>
  <cp:lastPrinted>2017-08-15T10:58:23Z</cp:lastPrinted>
  <dcterms:created xsi:type="dcterms:W3CDTF">2017-06-14T06:29:14Z</dcterms:created>
  <dcterms:modified xsi:type="dcterms:W3CDTF">2019-04-08T14:37:21Z</dcterms:modified>
</cp:coreProperties>
</file>